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8AD66-2B14-4D7B-9924-70F468431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C1C98-AC67-497E-8B79-966E80D3D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3583E3-A928-4FD0-B9FB-A284D3855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356CD9-CC0D-4A4C-AEA3-3343DF1D4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C96902-9D83-4708-87ED-8FAD4F673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B28C6B-5B00-44C9-A70D-6889F5352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153D26-31B5-4B6B-B8D7-37E8783CD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E6D6FA-9485-4146-8E6C-D9E4D409F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36C5C3-3C96-4F2B-8D32-A7D15223B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F7AFB-B34D-450F-982F-0E82D33F6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93871-0F0F-44CE-9134-01BB8A32C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03001211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《气管插管》课件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气管插管简介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气管插管操作流程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气管插管并发症及处理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气管插管的临床应用与展望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气管插管实践操作演示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气管插管简介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885" r="2988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气管插管是一种紧急医疗操作，通过将导管插入气管来保持患者气道通畅，以辅助呼吸或进行机械通气。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主要用于治疗呼吸困难、呼吸衰竭等紧急情况，保障患者的生命安全。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922" b="49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主要用于各种原因引起的呼吸困难、呼吸衰竭、心跳骤停等紧急情况，需要立即建立人工气道进行机械通气。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对于喉头水肿、气道异物、严重出血等患者应慎用或禁用气管插管。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13" b="1441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341" b="1634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227" r="2122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080" r="1808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插管前的准备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了解患者病史、病情、用药情况等，评估是否需要进行气管插管。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包括气管导管、喉镜、导管芯、胶布、吸氧设备等。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让患者保持安静，避免情绪激动，如有需要可适当给予镇静剂。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确保操作环境清洁、安全，准备好必要的消毒和急救物品。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评估患者情况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准备插管器具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患者准备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插管环境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气管插管操作流程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000" r="1400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662" r="1766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使用喉镜暴露声门后，将气管导管插入气管内。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直接喉镜引导法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利用光导纤维喉镜插入声门，通过其观察将气管导管插入气管内。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光导纤维喉镜引导法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不依赖任何观察设备，通过手感探寻声门并将气管导管插入气管内。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盲探插管法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通过口腔或鼻腔将导管逆行插入气管内。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逆行引导法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插管方法选择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插管步骤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患者体位调整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插管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将患者头部后仰，使口、咽、喉三轴线尽量一致。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将气管导管插入声门，直至其到达气管内合适位置。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准备插管工具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暴露声门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喉镜、气管导管、牙垫、胶带等。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使用喉镜挑起会厌，充分暴露声门。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用牙垫固定导管，并用胶带将其固定在面部。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插管前评估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插管时机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插管深度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插管操作轻柔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插管注意事项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9143" r="1914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2587" b="1258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评估患者的病情、年龄、身高、体重等，选择合适型号的气管导管。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选择合适的时机进行插管，避免在紧急情况下匆忙插管。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确保气管导管插入气管内的深度适宜，避免过深或过浅。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插管过程中动作要轻柔，避免损伤气道黏膜。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气管插管并发症及处理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https://d.book118.com/635030012111011111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2024-09-16T23:43:43.250</cp:lastPrinted>
  <dcterms:created xsi:type="dcterms:W3CDTF">2024-09-16T15:43:43Z</dcterms:created>
  <dcterms:modified xsi:type="dcterms:W3CDTF">2024-09-16T15:43:45Z</dcterms:modified>
</cp:coreProperties>
</file>