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C8BECD-2BE8-4DFC-8BAE-0811667DED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B1F32D-38C0-426F-A4AD-742F950E5F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E9CF5B-554D-4206-9900-CBDB99D89F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6766F1-BEB5-4784-AE31-D35621AB52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42A295-EA47-4BF0-B2F8-6BA759AEF6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F56C3A-A3C0-47FC-B249-E9812F0E8E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173171-5489-414D-88B9-D75D4C1767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49940A-74CA-4F1F-8B80-CA57122F48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53BAB9-88D0-4684-9D7E-04458A4B56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3E2E7F-02B2-4FA5-8E64-BB40804A9B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9E593E-A7D9-4DCA-B3D1-5BAE6F3DA2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03014323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学习共同体</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endParaRPr lang="en-US" sz="2025">
              <a:solidFill>
                <a:schemeClr val="dk2">
                  <a:alpha val="100000"/>
                </a:schemeClr>
              </a:solidFill>
              <a:latin typeface="Microsoft Yahei"/>
              <a:ea typeface="Microsoft Yahei"/>
              <a:cs typeface="Microsoft Yahei"/>
            </a:endParaRP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学习共同体概述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学习共同体的理论基础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学习共同体的实践探索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学习共同体的构建策略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学习共同体的评价指标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学习共同体概述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学习共同体是由学习者及其助学者（包括教师、专家、辅导者等）共同构成的团体，在学习过程中通过沟通、交流、分享各种学习资源，共同完成一定的学习任务，形成相互影响、相互促进的人际联系。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学习共同体的概念起源于20世纪90年代，随着互联网技术的发展和普及，学习共同体的构建和应用逐渐受到关注和重视。目前，学习共同体已经成为教育技术学、教育学、社会学等多个学科领域的研究热点。</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构成要素及特点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学习者</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具有共同学习目标的学习者，是学习共同体的核心要素。</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助学者</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包括教师、专家、辅导者等，为学习者提供必要的指导和支持。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744" b="1474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包括课程、教材、案例、工具等，是学习共同体开展学习活动的物质基础。</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学习者与助学者之间、学习者与学习者之间的沟通与交流是实现知识共享和协作学习的关键。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构成要素及特点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沟通与交流</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学习资源</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目标一致性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学习共同体成员具有共同的学习目标和愿景。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知识共享性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学习共同体成员愿意分享自己的知识和经验，促进知识的流动和共享。</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构成要素及特点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学习共同体成员在学习过程中相互协作、互相帮助，共同完成学习任务。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协作互助性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学习共同体是一个动态发展的系统，随着学习者的进步和需求的变化而不断调整和完善。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动态发展性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构成要素及特点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促进学习者的全面发展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学习共同体为学习者提供了多样化的学习资源和学习环境，有利于培养学习者的自主学习能力、创新能力和实践能力，促进学习者的全面发展。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提高学习效果和学习质量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学习共同体通过知识共享和协作学习，使学习者能够获取更广泛的知识和经验，加深对知识的理解和掌握，从而提高学习效果和学习质量。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推动教育变革和创新</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学习共同体的构建和应用推动了教育的变革和创新，促进了教育模式的转型和升级。同时，学习共同体也为教育技术学、教育学等学科领域提供了新的研究视角和研究方法。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现实意义与价值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学习共同体的理论基础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社会建构主义认为知识是在社会互动中建构的，学习者通过与他人的交流和合作，共同创造和分享知识。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知识是社会建构的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在社会建构主义理论中，学习者被视为知识建构的主动参与者，他们通过积极参与社会互动，主动探索和建构知识。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学习者是主动参与者</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社会建构主义强调学习的情境性，认为知识是在特定的社会和文化背景中建构的，学习者需要理解和应用知识的具体情境。</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学习是情境化的</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社会建构主义理论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964" r="12964"/>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分布式认知理论认为认知不仅存在于个体的大脑中，还分布于个体所处的环境、所使用的工具以及与他人之间的互动中。</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认知分布于个体与环境之间</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分布式认知强调认知的动态性和交互性，认为认知是在个体与环境、个体与个体之间的互动中不断发展和变化的。</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认知是动态和交互的</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分布式认知理论强调集体智慧的重要性，认为通过个体间的协作和交流，可以创造出比单个个体更丰富的知识和智慧。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集体智慧的重要性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分布式认知理论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875" r="8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知识的情境化和迁移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情境学习理论认为知识是情境化的，学习者需要将所学知识迁移到其他类似的情境中，以实现知识的有效应用。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学习与情境密切相关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情境学习理论认为学习是与特定的情境密切相关的，学习者需要在真实的或模拟的情境中体验和探索知识。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实践共同体的重要性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情境学习强调实践共同体的重要性，认为学习者通过参与实践共同体中的活动，可以获得更真实、更深刻的学习体验。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情境学习理论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学习共同体的实践探索</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在线学习共同体</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多元化的学习资源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在线学习共同体通过整合各类优质的学习资源，为学习者提供丰富、多元化的学习材料，满足不同学习者的个性化需求。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跨时空的互动交流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在线学习共同体打破了地域和时间的限制，使学习者能够随时随地进行交流和协作，促进知识的共享和传播。</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个性化的学习路径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在线学习共同体能够根据学习者的兴趣、需求和能力，为其定制个性化的学习路径，提高学习效果和效率。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课堂学习共同体通过营造合作式的学习环境，鼓励学习者在课堂上进行小组讨论、合作解决问题等活动，促进彼此之间的交流和协作。</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合作式学习环境</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在课堂学习共同体中，教师的角色从传统的知识传授者转变为学习的引导者和促进者，帮助学习者更好地掌握知识和技能。</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教师角色的转变</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课堂学习共同体采用多元化的评价方式，包括小组报告、个人展示、同伴互评等，全面评估学习者的学习成果和能力。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多元化的评价方式</a:t>
            </a:r>
          </a:p>
        </p:txBody>
      </p:sp>
      <p:pic>
        <p:nvPicPr>
          <p:cNvPr id="9" name="Picture 9"/>
          <p:cNvPicPr>
            <a:picLocks noChangeAspect="1"/>
          </p:cNvPicPr>
          <p:nvPr/>
        </p:nvPicPr>
        <p:blipFill>
          <a:blip r:embed="rId2"/>
          <a:srcRect l="20708" r="2070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课堂学习共同体</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https://d.book118.com/635030143233011114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2024-09-21T20:44:53.908</cp:lastPrinted>
  <dcterms:created xsi:type="dcterms:W3CDTF">2024-09-21T12:44:53Z</dcterms:created>
  <dcterms:modified xsi:type="dcterms:W3CDTF">2024-09-21T12:44:56Z</dcterms:modified>
</cp:coreProperties>
</file>