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CF0C7-6863-478E-B2F4-94E4D7A0D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3F18E-B3B2-4717-AACE-0DD04DC11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D4D1E-99E3-4830-BC86-1EED96F97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98A52-4E3E-4323-8566-E47A61864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6CA558-0191-4AB9-BF82-62E044C1F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0E82A0-A077-4C74-98DA-17BB1D3C6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71C6B2-3118-4F6A-BA52-FC558D5A2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312E1-B13B-4FBF-8D66-0A2C51F35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28F57D-A2B6-457E-89E1-1A99A4938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44EFE-9442-432D-8068-1E5621059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C23A2-D8AA-4A3E-9B99-115BD765D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0311012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采购内勤的年终工作总结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采购订单处理与跟进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供应商管理与协调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库存管理与优化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采购成本控制与节约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团队建设与协作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年终工作总结的目的和意义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回顾过去一年的工作，总结成功的经验和存在的问题。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针对存在的问题，提出改进措施，提升工作效率。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为新的一年制定合理的工作目标和计划。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通过总结和分享，促进团队成员之间的相互了解和协作。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经验总结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改进提升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团队沟通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负责采购订单处理、跟进和售后服务，确保供应链畅通。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采购内勤是采购部门与供应商之间的桥梁，承担着保障采购工作顺利进行的重要责任。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采购内勤的职责与重要性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2022年1月至2022年12月。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关键节点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包括年度采购计划的制定、供应商选择、合同签订、订单跟进、售后服务等各个环节。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工作总结的时间范围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采购订单处理与跟进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确保接收到的订单信息准确无误，包括产品名称、规格、数量、价格等。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订单信息核对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登记订单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归档管理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000" b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将订单信息录入采购系统，便于后续查询和跟踪。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对订单进行归档管理，确保订单信息的安全性和可追溯性。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订单接收与登记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根据产品特性和供应商资源，选择合适的供应商进行采购。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395" b="439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将订单分配给相应的采购员或供应商，明确采购责任和任务。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订单分配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与供应商确认订单信息，确保双方对订单的理解一致。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订单确认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订单分配与确认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3" b="2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订单跟进与异常处理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跟进订单进度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定期与供应商沟通，了解订单的生产、发货等进度情况。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异常处理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对订单执行过程中出现的异常情况进行及时处理，如交期延误、数量短缺等。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将订单执行过程中的信息及时反馈给相关部门和人员，确保信息的畅通和共享。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供应商管理与协调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定期核实供应商信息，确保其准确性，包括联系方式、地址、产品信息等。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供应商信息准确性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及时更新供应商信息，包括新增供应商、供应商合作状态变更等。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供应商信息更新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严格遵循公司保密规定，确保供应商信息的保密性。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供应商信息保密性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供应商信息维护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供应商合作评估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定期对供应商的服务质量、产品质量、交货期等进行评估。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供应商资质审核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收集并审核供应商的资质证明，确保其符合公司要求。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根据评估结果，给出合适的供应商选择建议，降低采购风险。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供应商合作评估与选择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与供应商建立良好的沟通机制，确保信息传递及时、有效。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沟通协调机制建立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针对合作过程中出现的问题，迅速响应并与供应商协商解决。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加强与供应商的合作关系，提高采购效率，降低运营成本。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合作关系维护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供应商沟通协调与问题解决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库存管理与优化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https://d.book118.com/635031101213011040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2024-08-31T18:15:37.455</cp:lastPrinted>
  <dcterms:created xsi:type="dcterms:W3CDTF">2024-08-31T10:15:37Z</dcterms:created>
  <dcterms:modified xsi:type="dcterms:W3CDTF">2024-08-31T10:15:39Z</dcterms:modified>
</cp:coreProperties>
</file>