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B3EC1C-162B-4CDA-96D1-34087E0F9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A0EC8D-1DB6-4546-A57D-E278DB86C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C72E3E-CC9C-4DFC-9E05-4286206D78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861B56-9791-45F5-A31F-0801EF4509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0ECA25-8F7C-496C-ADFA-0B250A414C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4BA9A0-3707-42B3-89EA-08D4FEE04D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E24292-57C3-4A42-AF45-972F792DD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8D511B-F1D9-44AE-B1BD-8F99D3545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E3BBAF-1944-4BF7-9918-2066E38B8E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95AED-278B-4FF7-90AF-86310FBDF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EDC037-B772-481B-9F1D-1842599DC5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pn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503300413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作者：XXX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20XX-XX-XX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口腔门诊职业生涯规划书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职业环境分析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个人能力评估与定位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短期职业目标与计划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中期职业目标与计划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长期职业目标与计划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实现职业目标的关键因素与对策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规划背景与意义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们生活水平的提高，对口腔健康的重视程度也逐渐提高。口腔门诊作为口腔健康服务的重要机构，其服务质量和诊疗水平直接关系到人们的口腔健康状况，因此，对口腔门诊职业生涯进行规划具有重要意义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口腔健康的重要性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随着医疗技术的不断发展和口腔门诊的逐渐壮大，对高素质、高技能的口腔医生的需求越来越大。通过职业生涯规划，可以帮助口腔医生更好地规划自己的职业发展路径，提高自己的专业技能和职业素养。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职业发展的需求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929" b="1929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7969" r="17969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规划范围与目标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规划范围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本规划书适用于口腔门诊的医生、护士、技师等工作人员，包括新入职员工和已有员工。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规划目标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通过本规划书，旨在帮助口腔门诊工作人员明确自己的职业发展目标，提高职业素养和技能水平，提高诊疗质量和患者满意度，推动口腔门诊的持续发展。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职业环境分析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726" b="87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口腔健康意识提升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随着人们生活水平的提高，对口腔健康的重视程度逐渐增加，口腔医疗需求逐年上升。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技术与设备更新换代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口腔医疗技术和设备不断更新，为口腔医生提供了更多的治疗手段和诊断工具。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行业规范化发展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政府对口腔医疗行业的监管加强，促进了行业的规范化和标准化发展。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口腔医生需求增加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随着人口老龄化和口腔健康意识的提高，口腔医生的需求逐年增加。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口腔护士需求增长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口腔门诊对护士的需求也逐年增加，特别是具备专业知识和技能的口腔护士。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岗位竞争加剧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口腔医疗行业的快速发展导致岗位竞争加剧，对求职者的技能和素质要求更高。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岗位需求与趋势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参加专业培训课程，提高自身的专业技能和知识水平。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专业技能培训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833" b="12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临床实践经验积累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292" r="25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参加学术交流活动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在口腔门诊实习或工作，积累实践经验，提高诊断和治疗能力。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参加口腔医疗学术交流活动，了解最新的技术和研究进展，拓宽视野。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技能要求与提升途径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个人能力评估与定位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优势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具备扎实的口腔专业知识和技能；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具备良好的沟通能力和服务意识；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自身优劣势分析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自身优劣势分析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083097" y="948722"/>
            <a:ext cx="10024740" cy="1272191"/>
            <a:chOff x="1083097" y="948722"/>
            <a:chExt cx="10024740" cy="1272191"/>
          </a:xfrm>
        </p:grpSpPr>
        <p:sp>
          <p:nvSpPr>
            <p:cNvPr id="26" name="TextBox 26"/>
            <p:cNvSpPr txBox="1"/>
            <p:nvPr/>
          </p:nvSpPr>
          <p:spPr>
            <a:xfrm>
              <a:off x="1083097" y="948722"/>
              <a:ext cx="10024740" cy="1272191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203200" lvl="0" indent="-203200">
                <a:lnSpc>
                  <a:spcPct val="80000"/>
                </a:lnSpc>
                <a:buFont typeface="Arial"/>
                <a:buChar char="•"/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具备团队协作和自我学习能力。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劣势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临床经验相对较少，需要更多实践积累；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在某些复杂病例上，需要进一步提升诊断和治疗能力。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自身优劣势分析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7324" r="373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职业兴趣与倾向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倾向于从事口腔临床工作，为患者提供优质口腔医疗服务。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对口腔医学领域具有浓厚的兴趣和热情；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在口腔门诊完成临床轮转，积累实践经验；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参加口腔专业培训课程，提升专业技能和知识。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职业目标与路径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参加学术会议和研讨会，与同行交流学习。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在口腔门诊担任主治医生，负责日常临床工作；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职业目标与路径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成为口腔领域的专家，为患者提供高质量的口腔诊疗服务；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参与学术研究，为口腔医学发展做出贡献。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职业目标与路径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短期职业目标与计划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获得口腔医生职业资格证书，掌握口腔诊疗的基本技能和知识，能够在口腔门诊独立完成基本的诊疗工作。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在接下来的1-2年内，通过口腔医生职业资格考试，掌握口腔诊疗的基本技能和知识，能够独立完成基本的口腔诊疗工作，提高患者的满意度。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短期职业目标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具体目标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短期职业目标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https://d.book118.com/635033004134011043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101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2024-09-05T06:19:28.012</cp:lastPrinted>
  <dcterms:created xsi:type="dcterms:W3CDTF">2024-09-04T22:19:28Z</dcterms:created>
  <dcterms:modified xsi:type="dcterms:W3CDTF">2024-09-04T22:19:30Z</dcterms:modified>
</cp:coreProperties>
</file>