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B0A86-09F0-47AD-B623-17BB24D9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3A36F-3710-45A0-AFD4-0D7D69D93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B5742-AF7A-4C53-A4E4-95870D6F5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E2AAF-28CD-4043-8361-7EFB78B02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0F24D-1D11-4DC2-89FE-70C2B2D1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DE8AD-825E-4CC5-81AA-00DF9338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F3EB4-B115-4C80-998F-670BFB7A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FDC49-B08C-4C59-A6CD-E6E99271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75BB0-846E-46CB-836A-0D581EFF5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AE884-4E9C-4CE1-885F-06202B9E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A27D6-A922-45A9-8DF3-85B56B58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7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5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331300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苏教版数学三年级下册《算24点》说课稿(附反思、板书)课件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教学效果评价与反思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板书设计与展示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作业布置与批改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《算24点》是苏教版数学三年级下册的一节实践活动课。教材通过一系列生动有趣的数学活动，引导学生掌握算24点的基本方法，培养学生的数学思维和解决问题的能力。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本节课的教学内容主要包括算24点的规则、方法和策略，以及通过实践活动提高学生的计算能力和数学素养。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三年级学生已经具备了一定的数学基础知识和计算能力，对数学游戏和竞赛等活动有浓厚的兴趣。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学生需要掌握算24点的基本方法和策略，提高计算速度和准确性，培养数学思维和解决问题的能力。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学情分析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学生应该掌握算24点的基本规则和常用方法，能够运用所学知识解决简单的实际问题。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通过实践活动和小组合作，引导学生自主探究和发现算24点的策略和方法，培养学生的数学思维和创新能力。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激发学生对数学的兴趣和热爱，培养学生的竞争意识和合作精神，提高学生的数学素养和综合素质。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掌握算24点的基本规则和常用方法，能够运用所学知识解决简单的实际问题。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灵活运用算24点的策略和方法解决较复杂的实际问题，提高学生的计算速度和准确性。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重点难点梳理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教学难点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教学重点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本节课主要学习《算24点》游戏规则，通过实例掌握计算方法。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培养学生快速计算、灵活运用四则运算的能力。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通过游戏形式，激发学生学习数学的兴趣，培养竞争意识。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通过回顾之前学过的四则运算知识，为本节课的学习打下基础。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激活学生的前知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采用讲解、示范、小组讨论和游戏竞赛相结合的教学方法。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设计多个游戏环节，让学生在游戏中掌握计算技巧，提高计算能力。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扑克牌一副，用于游戏和示范。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投影仪、电脑，用于展示游戏规则、实例和计分。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教具和多媒体资源准备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学生活动设计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游戏环节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将学生分成若干小组，每组4人，进行《算24点》游戏竞赛。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讨论环节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让学生分享自己的计算方法和策略，互相学习、借鉴。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练习环节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设计不同难度的练习题，让学生在游戏中巩固所学知识，提高计算能力。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教学过程实施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通过播放一段与24点相关的游戏或比赛视频，激发学生的学习兴趣和好奇心。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情境导入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向学生提出与24点相关的问题，如“你们知道24点游戏吗？”、“你们玩过24点游戏吗？”，引导学生思考和回答。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提问导入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详细讲解24点游戏的规则，包括牌面数值、运算符号的使用以及计算结果的判定等。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游戏规则介绍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通过举例演示的方式，向学生展示如何运用加减乘除四则运算来计算24点，引导学生理解和掌握计算方法。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示例演示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邀请几位学生上台尝试计算24点，检验学生是否真正掌握了计算方法。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学生尝试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新课呈现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提高练习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增加数字组合的复杂度和难度，让学生在挑战中提高计算能力和思维水平。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基础练习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提供一些简单的数字组合，让学生运用所学知识进行计算，巩固24点的计算方法。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组织学生进行小组合作，共同探讨和解决复杂的24点问题，培养学生的合作意识和团队精神。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练习巩固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https://d.book118.com/635033130001011110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2024-09-15T01:00:09.393</cp:lastPrinted>
  <dcterms:created xsi:type="dcterms:W3CDTF">2024-09-14T17:00:09Z</dcterms:created>
  <dcterms:modified xsi:type="dcterms:W3CDTF">2024-09-14T17:00:11Z</dcterms:modified>
</cp:coreProperties>
</file>