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B4C84-F238-4B2D-BFA1-9708D4DF3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95B00-7BD1-4FFE-B430-0690B818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A5FFB-F5AF-438B-8B01-4231D0FD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C4D01-6B33-4A7C-86FF-79C3931A1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0AF8B-9CBB-456C-8F89-5F369680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5758A-D13B-49B1-813C-3BFFE48F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FD22E-440A-4CB8-8573-4CB2F5EB1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AC62B-2836-4FD2-81A1-5974D890E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B33A0-CCD9-42F3-A8D8-193FC1C46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1E0E1-14C2-4443-9598-316E5DD2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23E5B-62B2-4016-ACB1-3C772C0CB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4000023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设备寿命周期成本管理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设备寿命周期成本管理概述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设备采购与安装阶段成本管理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设备运行维护阶段成本管理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设备更新改造阶段成本管理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设备报废处置阶段成本管理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设备寿命周期成本管理优化建议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设备寿命周期成本管理概述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设备寿命周期成本是指在设备的预期寿命周期内，为其论证、研制、生产、使用、维修、保障直至退役处置所支付的一切费用的总和。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设备寿命周期成本定义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周期成本可分为初始购置成本、使用维护成本和退役处置成本。初始购置成本包括设备的购买价格、运输费用、安装调试费用等；使用维护成本包括设备运行过程中的能源消耗、维修费用、人员工资等；退役处置成本包括设备报废后的处理费用、环保费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设备寿命周期成本分类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设备寿命周期成本定义与分类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降低设备全寿命周期成本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通过对设备全寿命周期成本的管理，可以优化设备的设计、采购、使用和维护等环节，从而降低设备的全寿命周期成本，提高企业的经济效益。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通过对设备全寿命周期成本的管理，可以及时发现并解决设备使用过程中存在的问题，提高设备的使用效率，减少设备故障对企业生产的影响。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通过对设备全寿命周期成本的管理，可以推动企业采用环保、节能的设备和技术，降低企业的能源消耗和环境污染，促进企业的可持续发展。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设备寿命周期成本管理意义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在设备采购前，通过对设备的性能、价格、使用寿命等因素进行分析和预测，初步估算设备的全寿命周期成本。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设备寿命周期成本预测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根据预测结果，制定相应的设备采购、使用和维护计划，明确各项费用的预算和控制目标。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设备寿命周期成本计划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在设备的采购、使用和维护过程中，对各项费用进行实时监控和调整，确保费用控制在计划范围内。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设备寿命周期成本控制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定期对设备的全寿命周期成本进行核算和分析，评估成本管理效果，为后续的设备采购和管理提供决策依据。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设备寿命周期成本核算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设备寿命周期成本管理流程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设备采购与安装阶段成本管理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明确采购需求与规格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根据设备的技术要求、性能参数和使用环境等因素，制定详细的采购需求清单和规格说明。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市场调研与供应商筛选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对市场上的设备供应商进行调研，了解其产品质量、价格、售后服务等情况，筛选出符合采购需求的优质供应商。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根据设备的重要性和采购规模，制定合适的采购策略，如集中采购、分散采购、招标采购等。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采购策略制定及供应商选择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与供应商就设备价格、交货期、付款方式、质量保证等条款进行谈判，达成一致后签订采购合同。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合同条款谈判与签订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对供应商的合同履行情况进行实时监控，确保设备按时交付、质量符合要求，及时处理合同履行过程中的问题和纠纷。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合同执行过程监控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对采购过程中的各项费用进行严格控制，如运输费、保险费、税费等，确保采购成本控制在预算范围内。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采购合同签订及执行过程监控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设备验收与交付使用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按照验收标准对设备进行严格验收，确保设备性能稳定、安全可靠，验收合格后交付使用部门投入使用。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根据设备的特点和使用要求，制定合理的设备安装与调试计划，明确安装步骤、调试方法和验收标准。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安装调试过程监控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对设备的安装和调试过程进行实时监控，确保安装质量符合要求，调试结果达到预定目标。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设备安装、调试及验收流程优化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设备运行维护阶段成本管理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实施运行维护计划，记录设备运行状况和维护情况，为后续成本管理提供依据。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制定详细的设备运行维护计划，包括定期巡检、保养、维修等内容。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根据设备实际情况和运行环境，调整维护计划，确保其科学性和可行性。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运行维护计划制定及实施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故障诊断与预防性维护策略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采用先进的故障诊断技术，对设备进行实时监测和故障诊断。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制定预防性维护策略，包括定期更换易损件、清洗设备、调整参数等。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通过预防性维护减少设备故障率，降低维修成本和停机损失。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https://d.book118.com/635040000230011111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2024-09-17T13:27:40.141</cp:lastPrinted>
  <dcterms:created xsi:type="dcterms:W3CDTF">2024-09-17T05:27:40Z</dcterms:created>
  <dcterms:modified xsi:type="dcterms:W3CDTF">2024-09-17T05:27:42Z</dcterms:modified>
</cp:coreProperties>
</file>