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507296-1A3E-4A52-8301-74C38E9258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306922-AF1E-4F5D-B0FA-772880EE8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770923-8540-45CF-847F-7F20FCFB5E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81D95B-73B3-4B06-9A46-D69D344D33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DE29FD-5855-4DBF-8B4F-C591F61659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7336B0-BD6F-486F-AF58-CA8255AFAE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E5730E-A2CA-403C-9C05-0F655FB9C3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682217-6669-42A0-9C56-88E1DFEDFB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EC2EAF-CD3F-449A-8FEB-D6E2310C7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070B36-60AD-4650-9525-1B29EB9FCA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7E8658-EDCB-4047-9E26-06C7E68286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040323023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资产负债表分析与报表解析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资产负债表概述</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资产负债表分析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资产类科目分析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负债类科目分析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所有者权益类科目分析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报表综合分析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资产负债表与利润表的关联分析</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资产负债表案例解析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资产负债表概述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资产负债表定义</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资产负债表是一份展示企业在某个特定日期所拥有的财务状况的财务报表。</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它显示了企业的资产、负债和所有者权益的构成及各自金额。</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资产负债表反映了企业资产、负债和所有者权益三者之间的平衡关系。</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资产负债表的意义</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资产负债表有助于评估企业的财务状况和偿债能力。</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通过资产负债表，可以了解企业的资产和负债状况，从而判断企业的偿债能力和经营稳定性。</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资产负债表也有助于预测企业的发展趋势和未来收益。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资产负债表由资产、负债和所有者权益三部分组成。</a:t>
            </a:r>
            <a:endParaRPr lang="en-US" sz="1100"/>
          </a:p>
        </p:txBody>
      </p:sp>
      <p:sp>
        <p:nvSpPr>
          <p:cNvPr id="35" name="AutoShape 35"/>
          <p:cNvSpPr/>
          <p:nvPr/>
        </p:nvSpPr>
        <p:spPr>
          <a:xfrm>
            <a:off x="6329284" y="3234910"/>
            <a:ext cx="4203080" cy="1017878"/>
          </a:xfrm>
          <a:prstGeom prst="rect">
            <a:avLst/>
          </a:prstGeom>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资产主要包括流动资产和非流动资产。</a:t>
            </a:r>
            <a:endParaRPr lang="en-US" sz="1100"/>
          </a:p>
        </p:txBody>
      </p:sp>
      <p:sp>
        <p:nvSpPr>
          <p:cNvPr id="36" name="AutoShape 36"/>
          <p:cNvSpPr/>
          <p:nvPr/>
        </p:nvSpPr>
        <p:spPr>
          <a:xfrm>
            <a:off x="6329284" y="4521452"/>
            <a:ext cx="4203080" cy="1017878"/>
          </a:xfrm>
          <a:prstGeom prst="rect">
            <a:avLst/>
          </a:prstGeom>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流动资产包括现金及现金等价物、存货、应收账款等。</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资产负债表的组成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非流动资产包括固定资产、无形资产等。</a:t>
            </a:r>
          </a:p>
        </p:txBody>
      </p:sp>
      <p:pic>
        <p:nvPicPr>
          <p:cNvPr id="5" name="Picture 5"/>
          <p:cNvPicPr>
            <a:picLocks noChangeAspect="1"/>
          </p:cNvPicPr>
          <p:nvPr/>
        </p:nvPicPr>
        <p:blipFill>
          <a:blip r:embed="rId4"/>
          <a:srcRect l="16667" r="16667"/>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负债主要包括流动负债和非流动负债。</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流动负债包括应付账款、短期借款等。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资产负债表的组成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资产负债表的组成</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非流动负债包括长期借款、递延税负债等。</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所有者权益包括股东权益和留存收益等。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资产负债表分析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分析资产、负债和所有者权益各项目的构成比例，以及各项目相对于总资产或总权益的比重。</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solidFill>
                <a:latin typeface="Microsoft Yahei"/>
                <a:ea typeface="Microsoft Yahei"/>
                <a:cs typeface="Microsoft Yahei"/>
              </a:rPr>
              <a:t>观察和分析各项目的比重变化，以了解企业资产和负债的结构是否合理，以及各项目的变动趋势。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资产负债表水平分析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通过对资产、负债和所有者权益各项目进行垂直分析，了解企业资产、负债和所有者权益的构成情况。</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计算和分析各项目的构成比例，以及各项目相对于总资产或总权益的比重。</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资产负债表垂直分析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常用的比率包括流动比率、速动比率、存货周转率、应收账款周转率、总资产周转率、净资产收益率等。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比率分析可以帮助投资者、债权人和企业管理者了解企业的经营状况，评估企业的风险和收益水平。</a:t>
            </a:r>
          </a:p>
        </p:txBody>
      </p:sp>
      <p:pic>
        <p:nvPicPr>
          <p:cNvPr id="7" name="Picture 7"/>
          <p:cNvPicPr>
            <a:picLocks noChangeAspect="1"/>
          </p:cNvPicPr>
          <p:nvPr/>
        </p:nvPicPr>
        <p:blipFill>
          <a:blip r:embed="rId2"/>
          <a:srcRect t="96" b="9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727" r="9727"/>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通过计算和分析各种财务比率，了解企业的偿债能力、营运能力和盈利能力。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资产负债表比率分析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资产类科目分析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流动资产分析</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现金及现金等价物</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包括货币资金、库存现金、银行承兑汇票等，反映企业即时可用的资金和投资。</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存货</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包括原材料、在制品、产成品等，反映企业库存情况和销售潜力。</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应收账款</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企业销售商品或提供服务后，未收回的款项，需根据账龄、客户信用状况等进行分类管理。</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其他流动资产</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如预付账款、待摊费用等，需根据具体情况进行分类管理。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包括股票投资、债券投资等，反映企业对外投资情况和收益水平。</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长期投资</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如房屋、设备等，需根据使用情况、折旧计提等进行管理。</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固定资产</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如专利、商标等，需根据评估价值和使用情况进行管理。</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无形资产</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如长期待摊费用、递延税款等，需根据具体情况进行分类管理。</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其他非流动资产</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非流动资产分析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资产质量分析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分析资产的真实价值和潜在风险，如不良资产比例、资产减值准备等。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资产流动性分析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评估企业资产变现能力和资金周转情况，如流动比率、速动比率等。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资产组合分析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分析资产配置的合理性和效益性，如投资回报率、资产周转率等。</a:t>
            </a:r>
          </a:p>
        </p:txBody>
      </p:sp>
      <p:sp>
        <p:nvSpPr>
          <p:cNvPr id="12" name="AutoShape 12"/>
          <p:cNvSpPr/>
          <p:nvPr/>
        </p:nvSpPr>
        <p:spPr>
          <a:xfrm>
            <a:off x="312666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资产结构分析</a:t>
              </a:r>
            </a:p>
          </p:txBody>
        </p:sp>
      </p:grpSp>
      <p:sp>
        <p:nvSpPr>
          <p:cNvPr id="39" name="AutoShape 39"/>
          <p:cNvSpPr/>
          <p:nvPr/>
        </p:nvSpPr>
        <p:spPr>
          <a:xfrm>
            <a:off x="6801159"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负债类科目分析</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分析企业的短期借款来源、利率和还款期限，评估企业的短期偿债能力和资金流动性。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短期借款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2"/>
          <a:srcRect l="16708" r="16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应付账款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预收款项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了解应付账款的账期、金额和供应商信息，评估企业的商业信用和支付能力。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分析预收款项的性质、金额和来源，了解企业提前收取的收入情况。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流动负债分析</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长期借款</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分析企业的长期借款来源、利率和还款期限，评估企业的长期偿债能力和资本结构。</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应付债券</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了解应付债券的发行规模、利率和期限，评估企业的债务负担和投资吸引力。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长期应付款</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分析长期应付款的性质、金额和来源，了解企业长期债务的还款安排。</a:t>
            </a:r>
          </a:p>
        </p:txBody>
      </p:sp>
      <p:sp>
        <p:nvSpPr>
          <p:cNvPr id="17" name="AutoShape 17"/>
          <p:cNvSpPr/>
          <p:nvPr/>
        </p:nvSpPr>
        <p:spPr>
          <a:xfrm>
            <a:off x="904945" y="3245910"/>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非流动负债分析</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https://d.book118.com/635040323023011042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2024-09-03T02:09:18.610</cp:lastPrinted>
  <dcterms:created xsi:type="dcterms:W3CDTF">2024-09-02T18:09:18Z</dcterms:created>
  <dcterms:modified xsi:type="dcterms:W3CDTF">2024-09-02T18:09:20Z</dcterms:modified>
</cp:coreProperties>
</file>