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9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79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tags" Target="tags/tag189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D2EFD-67A9-477D-9E72-2D149997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135D3-EFCF-40DC-AC57-8C4D473B1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E35E3-5119-45D6-A622-3F61E2644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7A393-BB49-40C1-BC62-B4ACBBCE8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C6F71-1EA5-4A9D-A05F-5984F9815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9799B-4EEE-4BAD-BC41-1081E314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2E1AB-9221-409C-BCF0-79B04D5EC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352A3-F68A-4ADE-9C00-FE3422EB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60AED-B26A-48CA-BF04-F92E80A6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390DD-840E-498C-8B62-FB7F81A4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F68C8-8479-47D5-AFF2-9122A7C82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965" r:id="rId2"/>
    <p:sldLayoutId id="2147507966" r:id="rId3"/>
    <p:sldLayoutId id="2147507967" r:id="rId4"/>
    <p:sldLayoutId id="2147507968" r:id="rId5"/>
    <p:sldLayoutId id="2147507969" r:id="rId6"/>
    <p:sldLayoutId id="2147507970" r:id="rId7"/>
    <p:sldLayoutId id="2147507971" r:id="rId8"/>
    <p:sldLayoutId id="2147507972" r:id="rId9"/>
    <p:sldLayoutId id="2147507973" r:id="rId10"/>
    <p:sldLayoutId id="21475079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31" Type="http://schemas.openxmlformats.org/officeDocument/2006/relationships/tags" Target="../tags/tag183.xml" /><Relationship Id="rId32" Type="http://schemas.openxmlformats.org/officeDocument/2006/relationships/tags" Target="../tags/tag184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403323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学习快乐</a:t>
            </a: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知识无限</a:t>
            </a: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学习与知识的关系</a:t>
            </a: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如何在学习中获得快乐</a:t>
            </a: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如何将知识运用到实际生活中</a:t>
            </a: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学习快乐</a:t>
            </a:r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发现学习的乐趣</a:t>
            </a:r>
          </a:p>
        </p:txBody>
      </p:sp>
      <p:sp>
        <p:nvSpPr>
          <p:cNvPr id="10490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学习是一种探索和发现的过程，可以带来无尽的乐趣。</a:t>
            </a:r>
          </a:p>
        </p:txBody>
      </p:sp>
      <p:sp>
        <p:nvSpPr>
          <p:cNvPr id="10490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学习可以帮助我们理解世界，解决问题，提高自我。</a:t>
            </a:r>
          </a:p>
        </p:txBody>
      </p:sp>
      <p:sp>
        <p:nvSpPr>
          <p:cNvPr id="10490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学习可以与他人分享知识和经验，增进友谊和合作。</a:t>
            </a:r>
          </a:p>
        </p:txBody>
      </p:sp>
      <p:sp>
        <p:nvSpPr>
          <p:cNvPr id="10490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学习可以激发我们的创造力和想象力，让我们不断进步和创新。</a:t>
            </a:r>
          </a:p>
        </p:txBody>
      </p:sp>
      <p:sp>
        <p:nvSpPr>
          <p:cNvPr id="10490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培养学习兴趣</a:t>
            </a:r>
          </a:p>
        </p:txBody>
      </p:sp>
      <p:sp>
        <p:nvSpPr>
          <p:cNvPr id="10490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设定目标：帮助学生设定短期和长期的学习目标，激发他们的学习动力</a:t>
            </a:r>
          </a:p>
        </p:txBody>
      </p:sp>
      <p:sp>
        <p:nvSpPr>
          <p:cNvPr id="10490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激发好奇心：通过有趣的故事、游戏等方式激发学生的学习兴趣</a:t>
            </a:r>
          </a:p>
        </p:txBody>
      </p:sp>
      <p:sp>
        <p:nvSpPr>
          <p:cNvPr id="10490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鼓励探索：鼓励学生主动探索新知识，培养他们的创新精神和实践能力</a:t>
            </a:r>
          </a:p>
        </p:txBody>
      </p:sp>
      <p:sp>
        <p:nvSpPr>
          <p:cNvPr id="10490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建立成就感：鼓励学生分享自己的学习成果，让他们感受到学习的成就感和价值感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快乐学习的方法</a:t>
            </a:r>
          </a:p>
        </p:txBody>
      </p:sp>
      <p:sp>
        <p:nvSpPr>
          <p:cNvPr id="10491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设定目标：明确学习目标，激发学习动力</a:t>
            </a:r>
          </a:p>
        </p:txBody>
      </p:sp>
      <p:sp>
        <p:nvSpPr>
          <p:cNvPr id="10491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适当放松：合理安排休息时间，保持身心健康</a:t>
            </a:r>
          </a:p>
        </p:txBody>
      </p:sp>
      <p:sp>
        <p:nvSpPr>
          <p:cNvPr id="1049168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保持好奇心：对新知识保持好奇心，激发学习热情</a:t>
            </a:r>
          </a:p>
        </p:txBody>
      </p:sp>
      <p:sp>
        <p:nvSpPr>
          <p:cNvPr id="1049170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制定计划：合理安排时间，确保学习效率</a:t>
            </a:r>
          </a:p>
        </p:txBody>
      </p:sp>
      <p:sp>
        <p:nvSpPr>
          <p:cNvPr id="104917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合作学习：与同学合作，共同解决问题，增进友谊</a:t>
            </a:r>
          </a:p>
        </p:txBody>
      </p:sp>
      <p:sp>
        <p:nvSpPr>
          <p:cNvPr id="1049174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积极参与：主动参与课堂讨论，提高学习兴趣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快乐学习的益处</a:t>
            </a:r>
          </a:p>
        </p:txBody>
      </p:sp>
      <p:sp>
        <p:nvSpPr>
          <p:cNvPr id="10492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提高学习效率：快乐学习可以提高学生的学习兴趣和积极性，从而提高学习效率。</a:t>
            </a:r>
          </a:p>
        </p:txBody>
      </p:sp>
      <p:sp>
        <p:nvSpPr>
          <p:cNvPr id="10492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增强记忆力：快乐学习可以帮助学生更好地记住所学的知识，增强记忆力。</a:t>
            </a:r>
          </a:p>
        </p:txBody>
      </p:sp>
      <p:sp>
        <p:nvSpPr>
          <p:cNvPr id="10492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培养创新思维：快乐学习可以激发学生的创造力和想象力，培养创新思维。</a:t>
            </a:r>
          </a:p>
        </p:txBody>
      </p:sp>
      <p:sp>
        <p:nvSpPr>
          <p:cNvPr id="10492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提高心理素质：快乐学习可以帮助学生建立自信，提高心理素质，更好地面对生活中的挑战。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https://d.book118.com/635040332344011101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6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目录</vt:lpstr>
      <vt:lpstr>添加章节标题</vt:lpstr>
      <vt:lpstr>学习快乐</vt:lpstr>
      <vt:lpstr>发现学习的乐趣</vt:lpstr>
      <vt:lpstr>培养学习兴趣</vt:lpstr>
      <vt:lpstr>快乐学习的方法</vt:lpstr>
      <vt:lpstr>快乐学习的益处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2024-09-10T16:12:46.127</cp:lastPrinted>
  <dcterms:created xsi:type="dcterms:W3CDTF">2024-09-10T08:12:46Z</dcterms:created>
  <dcterms:modified xsi:type="dcterms:W3CDTF">2024-09-10T08:12:48Z</dcterms:modified>
</cp:coreProperties>
</file>