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D93FF-0A23-4F96-BACB-E4F6F8C71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66CEE-7808-4720-8435-8509450F5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BDEEF-DDC6-4843-83BF-A51A9CBF0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C73F6-A4F6-41FB-81B7-C7E2B65C7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89B88C-9904-4FBA-AB97-F773057E2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769AD4-5343-47E4-8DBC-D5C485838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51A0C9-1898-4402-9256-32B33699E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C9A06-1F52-4734-A0CB-09845970B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E8276-348A-414F-B9B1-56539198D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AD89F-3A43-48AA-8750-B7EB6B8FB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5932C-FCF0-4E94-945C-6F817B063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04211112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恒心与奉献年为梦想付出了所有的努力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恒心与奉献年概述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梦想追求过程中恒心体现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奉献年在实现梦想中作用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案例分析：恒心与奉献年实现梦想故事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挑战与应对策略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恒心与奉献年概述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恒心与奉献年是指为了实现某个目标或梦想，个人或团体付出所有努力的一年时间。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这一概念源于人们对恒心和奉献精神的崇尚，强调在特定时间内全身心地投入和付出。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518" r="551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518" r="551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恒心与奉献年的背景可以是个人的梦想、职业目标，也可以是团体的发展愿景、社会使命等。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518" r="551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恒心与奉献年对于个人成长和事业发展具有重要意义，是实现目标、提升自我、锻炼意志的必经之路。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通过恒心与奉献年的努力，个人可以更加明确自己的方向和目标，增强自信心和毅力。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对于团体而言，恒心与奉献年可以凝聚人心、提升团队战斗力，共同推动事业的发展。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恒心与奉献年适用于所有有梦想、有目标、有追求的个人和团体。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无论是学生、职场人士还是社会人士，只要有决心和毅力，都可以将某一年定为恒心与奉献年。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恒心与奉献年也适用于企业、组织等团体，用于推动团队的发展和实现共同目标。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梦想追求过程中恒心体现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持之以恒的学习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为了梦想，不断汲取新知识，提升自己的能力和素质。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重复的练习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通过反复练习，将技能内化于心，成为自己的本能反应。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不断尝试与探索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在追求梦想的过程中，勇于尝试新事物，探索未知领域。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坚持不懈地努力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面对挑战不退缩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遇到困难和挫折时，勇往直前，不轻易放弃。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坚定信念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始终保持对梦想的信念和追求，不因困难而动摇。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寻求解决方法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积极寻找解决问题的途径和方法，化挑战为机遇。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克服困难与挫折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以乐观的心态看待生活中的一切，包括困难和挫折。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乐观向上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感恩与珍惜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在追求梦想的过程中，不断激励自己前行。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珍惜身边的一切，感恩支持和帮助自己的人，以更加积极的心态面对未来。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保持积极心态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奉献年在实现梦想中作用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放弃个人休闲时间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为了实现梦想，奉献者常常需要放弃个人的休闲时间，将更多的精力投入到事业中。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专注工作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他们对待工作非常专注，能够全身心地投入到工作中，不受外界干扰。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勇于挑战困难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面对事业中的困难和挑战，他们总是勇往直前，积极寻找解决问题的方法。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全身心投入事业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奉献者不仅关注自己的梦想，也关注他人的需求，愿意为他人谋幸福。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关注他人需求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他们乐于助人，总是愿意伸出援手帮助那些需要帮助的人。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乐于助人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奉献者通常都是积极向上的人，他们能够传递正能量，带动周围的人一起向前。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为他人谋幸福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https://d.book118.com/635042111123011104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2024-09-14T02:36:21.468</cp:lastPrinted>
  <dcterms:created xsi:type="dcterms:W3CDTF">2024-09-13T18:36:21Z</dcterms:created>
  <dcterms:modified xsi:type="dcterms:W3CDTF">2024-09-13T18:36:23Z</dcterms:modified>
</cp:coreProperties>
</file>