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C747C-5516-4453-9955-4ED4FD07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FD0F7-4833-4BD5-87FE-10D12D8B1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294B7-4832-44BF-9AAF-43063AA8C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963C8-4DF4-4D1B-B7FF-6722B79CE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E9ABF-E50D-42CA-A158-8120D4ECA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14B1CB-CD9D-4070-941B-496E5F83E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37B11-FE8C-4A19-9F94-CCAEBABC8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D9B08-B561-4EC2-AB9E-74092F84C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138AB-FABF-4E90-805D-C829F8AA1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26CDC-3D59-42AA-B615-512F2CF61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D6E94-5983-4C71-8390-C716CBCB1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0130132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公司年终总结披荆斩棘再出发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公司业绩回顾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公司全年营业额达到预期目标，同比增长XX%。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在成本控制和业务拓展的双重努力下，公司全年实现利润增长XX%。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通过市场拓展和品牌建设，公司市场份额稳步提升，行业排名上升至XX位。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全年业绩概览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成功推出多款新产品，获得市场高度认可，成为新的业务增长点。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新产品上市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积极开拓新客户市场，与多家知名企业建立长期合作关系，提升客户满意度。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客户拓展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运用数字化营销手段，提高品牌知名度和市场占有率，实现营销效果最大化。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业务亮点与突破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861" b="88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325" b="103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挑战与应对策略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面对激烈的市场竞争，公司通过加大研发投入、提升产品质量和服务水平来保持竞争优势。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面对原材料价格上涨和人力成本增加等成本压力，公司通过优化采购渠道、提高生产效率等方式降低成本。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行业政策调整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针对行业政策调整带来的影响，公司及时调整业务方向和战略布局，以适应市场变化。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团队建设与成长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通过多种渠道招聘优秀人才，包括校园招聘、社会招聘和内部推荐等，确保团队具备足够的人力资源。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提供系统的培训和发展计划，包括新员工培训、专业技能提升和领导力培养等，促进员工个人成长和职业发展。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人才引进与培养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8" r="32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758" r="2475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建立积极向上的团队文化，强调团队合作、创新和执行力，提高员工的归属感和忠诚度。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营造和谐、开放的工作氛围，鼓励员工之间的交流与合作，促进知识分享和经验传承。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团队文化与氛围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3" b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提供具有竞争力的薪酬福利和奖励机制，如年终奖、绩效奖金、健康保险等，激发员工的工作积极性和创造力。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关注员工的生活和工作状况，提供必要的支持和帮助，如员工关怀计划、心理咨询等，增强员工的凝聚力和向心力。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员工福利与关怀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https://d.book118.com/635101301323011040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2024-09-01T05:07:37.325</cp:lastPrinted>
  <dcterms:created xsi:type="dcterms:W3CDTF">2024-08-31T21:07:37Z</dcterms:created>
  <dcterms:modified xsi:type="dcterms:W3CDTF">2024-08-31T21:07:39Z</dcterms:modified>
</cp:coreProperties>
</file>