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9BA7F-2DF2-4920-A5FF-140467313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B4695-5505-4B70-B0BF-434D831AA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08DE8-CAFF-4724-9414-02D36C043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9DC73-404E-4434-A568-2A4924624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17D38-54CE-4A13-BDEA-499054EB2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212933-0515-432E-A7AA-2A31A2E01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192C66-3855-46F2-A0B2-F969FC5E5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15AA6-3307-4751-9048-B0ED87371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31045-B7FB-411B-87AE-E92D6289B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2F15A-7541-4B92-BC17-EDFDCAF0B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69664-48E2-4AE0-8788-B4052A222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020111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胰岛素笔笔芯针头使用注意事项课件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胰岛素笔笔芯针头简介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使用胰岛素笔的注意事项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安全使用胰岛素笔的要点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胰岛素笔的未来发展与展望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胰岛素笔笔芯针头简介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644" r="356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胰岛素笔的定义与特点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它具有携带方便、操作简单、剂量准确等特点，是糖尿病患者常用的注射工具。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胰岛素笔是一种注射装置，用于将胰岛素注射到皮下组织中，以控制糖尿病患者的血糖水平。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10" b="1001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3" r="29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577" r="1657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根据胰岛素的类型，胰岛素笔可以分为长效、短效和预混胰岛素笔等。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根据注射方式，胰岛素笔可以分为单剂量和多剂量注射笔。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选择合适的胰岛素笔需要根据患者的病情、治疗需要和生活习惯等因素综合考虑。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胰岛素笔的种类与选择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99" b="27699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胰岛素笔的使用历史与发展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胰岛素笔的发明和使用可以追溯到20世纪70年代，随着科技的不断进步，胰岛素笔在设计和功能上也不断得到改进。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目前，新型胰岛素笔已经具备了更加智能、人性化的特点，如自动注射、剂量记忆等功能，为患者提供了更加便捷和安全的治疗方式。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使用胰岛素笔的注意事项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注射前的准备事项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核对胰岛素类型和浓度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确保所使用的胰岛素笔芯与医嘱一致，避免因类型或浓度错误导致血糖波动。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检查有效期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确保胰岛素笔芯未过期，过期的胰岛素可能失去活性或产生副作用。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准备注射用具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准备好酒精棉签、一次性针头等注射所需物品，并确保针头无损坏。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用酒精棉签对注射部位进行消毒，避免感染。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消毒皮肤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正确注射角度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67" r="15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避免重复使用针头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注射时，针头应与皮肤呈45度角，缓慢推注，以降低皮肤受损的风险。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一次性针头应一次性使用，避免交叉感染和皮肤损伤。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注射时的注意事项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注射完毕后，应立即将针头从胰岛素笔上取下，避免污染或损坏。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针头处理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胰岛素笔芯应存放在阴凉干燥处，避免阳光直射和过高温度。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笔芯存放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定期检查胰岛素笔及针头的完好性，如有污渍可用清水清洗，但切勿拆解或浸泡。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定期检查与清洁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注射后的处理与保养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https://d.book118.com/635102011101011041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2024-09-01T18:26:37.653</cp:lastPrinted>
  <dcterms:created xsi:type="dcterms:W3CDTF">2024-09-01T10:26:37Z</dcterms:created>
  <dcterms:modified xsi:type="dcterms:W3CDTF">2024-09-01T10:26:39Z</dcterms:modified>
</cp:coreProperties>
</file>