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52175-A80C-4A47-852B-602ACEACE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E8BAC-870D-448B-9EB8-3395E7CDB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0C993C-6975-4EC0-A316-C9D201B2A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50828A-2D3A-48BA-B745-2E6A02F24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F2F7A4-ACD3-49D5-B73B-254A2AA709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836ED5-44D6-49CA-AEB0-06C8049A7B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3BED3A-BD45-4FEB-9CAF-86F6BA94DC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2EAF9-72DD-44B7-904B-C9E3D7309F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3CE737-9E9E-45B5-8DFA-2E546B8C6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05C92-C8AB-4168-A6CD-CEB86B9F64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A29C4-E244-48E4-9F8F-5AA7E21AA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10210002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精细化管理提高生产效率</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精细化管理概述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精细化管理策略制定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生产流程优化及改进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质量监控与持续改进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绩效考核与激励机制设计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精细化管理概述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精细化管理是一种管理理念和管理技术，是通过规则的系统化和细化，运用程序化、标准化、数据化和信息化的手段，使组织管理各单元精确、高效、协同和持续运行。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精细化管理的核心理念是精、准、细、严。精是做精，求精，追求最佳、最优；准是准确、准时；细是做细，具体是把工作做细，管理做细，流程管细；严就是执行，主要体现对管理制度和流程的执行与控制。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核心理念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定义与核心理念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48" r="1464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4648" r="1464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提升质量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促进创新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精细化管理的重要性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通过精细化管理，企业能够优化生产流程，减少浪费，提高生产效率。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精细化管理强调标准化和规范化，有助于提高产品质量和服务水平，增强企业竞争力。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精细化管理注重细节和过程控制，有助于降低生产成本，提升企业盈利能力。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精细化管理鼓励员工积极参与和持续改进，有助于激发企业创新活力，推动企业持续发展。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制定详细、准确的生产计划，合理安排生产任务和资源，确保生产有序进行。</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生产计划精细化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生产过程精细化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物料管理精细化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设备管理精细化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对生产过程进行全面监控和管理，确保每个环节都符合标准和规范，提高生产效率和产品质量。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对物料进行严格把关和管理，确保物料质量、数量和供应及时性，降低生产成本。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建立完善的设备管理制度和维护保养计划，确保设备正常运行，提高设备利用率和生产效率。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精细化管理在生产领域应用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生产现状分析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 b="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信息化程度低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生产信息化应用不足，数据收集、分析和利用能力有限，难以支撑精细化管理。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生产模式落后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当前生产模式可能仍然停留在传统的大批量生产阶段，缺乏灵活性和个性化，难以满足市场多样化需求。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生产流程繁琐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生产过程中存在过多的非增值环节和冗余流程，导致生产周期长、成本高。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当前生产模式及问题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设备利用率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人员技能水平</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物料管理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生产工艺水平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影响生产效率的关键因素</a:t>
              </a:r>
            </a:p>
          </p:txBody>
        </p:sp>
      </p:grpSp>
      <p:pic>
        <p:nvPicPr>
          <p:cNvPr id="28" name="Picture 28"/>
          <p:cNvPicPr>
            <a:picLocks noChangeAspect="1"/>
          </p:cNvPicPr>
          <p:nvPr/>
        </p:nvPicPr>
        <p:blipFill>
          <a:blip r:embed="rId2"/>
          <a:srcRect l="9907" r="99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9907" r="990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010" r="101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设备性能、维护保养以及操作水平直接影响设备利用率和生产效率。</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员工技能水平、工作态度和团队协作能力对生产效率产生重要影响。</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物料采购、仓储、配送等环节的管理水平直接关系到生产计划的执行和生产效率的提升。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生产工艺的先进性和稳定性对产品质量和生产效率具有决定性作用。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17" r="13517"/>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简化生产流程，消除非增值环节，提高生产流程的连续性和协同性。</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生产流程优化</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更新升级设备，提高设备性能和自动化水平，加强设备维护保养，降低故障率。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设备升级与维护</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加强员工培训，提高技能水平和综合素质，建立激励机制，激发员工积极性和创造力。</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人员培训与激励</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完善物料采购、仓储和配送管理制度，提高物料供应的及时性和稳定性，降低库存成本。</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物料与仓储管理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亟待改进与优化环节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精细化管理策略制定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明确目标与原则</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确定提高生产效率的具体目标，如降低单位产品成本、提高产品合格率、缩短生产周期等。</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明确精细化管理的原则，包括注重细节、持续优化、全员参与、数据驱动等。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制定分阶段实施计划，明确每个阶段的目标、任务和时间节点。</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细化各项任务的具体实施步骤和方法，确保计划的可行性和操作性。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建立监督和考核机制，对计划执行情况进行跟踪和评估。</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制定详细实施计划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资源配置与保障措施</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加强员工培训，提高员工技能水平和精细化管理意识。</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根据实施计划的需求，合理配置人力、物力、财力等资源。</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制定应急预案，应对可能出现的突发事件和风险，确保生产稳定进行。</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建立完善的信息系统，实现生产数据的实时采集和分析，为精细化管理提供数据支持。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生产流程优化及改进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https://d.book118.com/635102100024011112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2024-09-18T06:42:11.987</cp:lastPrinted>
  <dcterms:created xsi:type="dcterms:W3CDTF">2024-09-17T22:42:12Z</dcterms:created>
  <dcterms:modified xsi:type="dcterms:W3CDTF">2024-09-17T22:42:14Z</dcterms:modified>
</cp:coreProperties>
</file>