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85779-CCC4-466C-85EF-3FE0D6581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CD09A-F978-44A5-84F7-C5749DE74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C8117-3A8A-4910-B419-AB6D0FC3B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AF627-C41D-454C-8EF1-5E03468D2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8B0413-8B65-4E6D-9E39-F6A926D6F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FE7844-894B-4D33-8922-60DD2A08F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A1E81A-DB8E-4973-BAED-E9A6941C1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F4B01-CDB7-44D3-8029-45EE5F6B1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2D8F5-B827-43FF-BA14-563D154C7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44C36-A5F4-42C0-A515-34887A905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277F0-64FC-4BAD-8658-710EAB324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5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6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4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9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3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4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6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3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uFillTx/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1031122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工作灵活性对员工工作满意度的影响研究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79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charset="-122"/>
                <a:sym typeface="+mn-ea"/>
              </a:rPr>
              <a:t>工作灵活性的定义和类型</a:t>
            </a:r>
            <a:endParaRPr lang="en-US" altLang="zh-CN" sz="2000" b="1"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charset="-122"/>
                <a:sym typeface="+mn-ea"/>
              </a:rPr>
              <a:t>员工工作满意度的概念和影响因素</a:t>
            </a:r>
            <a:endParaRPr lang="en-US" altLang="zh-CN" sz="2000" b="1"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9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1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charset="-122"/>
                <a:sym typeface="+mn-ea"/>
              </a:rPr>
              <a:t>工作灵活性对员工工作满意度的影响</a:t>
            </a:r>
            <a:endParaRPr lang="en-US" altLang="zh-CN" sz="2000" b="1"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5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charset="-122"/>
                <a:sym typeface="+mn-ea"/>
              </a:rPr>
              <a:t>如何提高员工工作满意度</a:t>
            </a:r>
            <a:endParaRPr lang="en-US" altLang="zh-CN" sz="2000" b="1"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3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2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charset="-122"/>
                <a:sym typeface="+mn-ea"/>
              </a:rPr>
              <a:t>实际应用和案例分析</a:t>
            </a:r>
            <a:endParaRPr lang="en-US" altLang="zh-CN" sz="2000" b="1"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8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charset="-122"/>
                <a:sym typeface="+mn-ea"/>
              </a:rPr>
              <a:t>结论和建议</a:t>
            </a:r>
            <a:endParaRPr lang="en-US" altLang="zh-CN" sz="2000" b="1"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85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工作灵活性的定义和类型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定义工作灵活性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740390" y="1264207"/>
            <a:ext cx="3323473" cy="228090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099430" y="1258888"/>
            <a:ext cx="538560" cy="279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897304" y="2043457"/>
            <a:ext cx="2981771" cy="133733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工作灵活性是指员工在工作时间、地点、任务等方面的自主权和选择权。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34513" y="1264207"/>
            <a:ext cx="3323473" cy="228090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13499" y="1258888"/>
            <a:ext cx="538560" cy="279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591426" y="2043457"/>
            <a:ext cx="2981771" cy="133733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工作灵活性可以分为时间灵活性、地点灵活性和任务灵活性。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127970" y="1264207"/>
            <a:ext cx="3323473" cy="228090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526903" y="1258888"/>
            <a:ext cx="538560" cy="279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84884" y="2043457"/>
            <a:ext cx="2981771" cy="133733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时间灵活性是指员工可以自由安排工作时间，如弹性工作时间、远程工作等。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2592106" y="3901156"/>
            <a:ext cx="3323473" cy="228090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2951146" y="3895837"/>
            <a:ext cx="538560" cy="279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2749019" y="4680406"/>
            <a:ext cx="2981771" cy="133733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地点灵活性是指员工可以在不同的工作地点完成工作，如远程工作、移动办公等。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6286228" y="3901156"/>
            <a:ext cx="3323473" cy="228090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6665215" y="3895837"/>
            <a:ext cx="538560" cy="279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6443142" y="4680406"/>
            <a:ext cx="2981771" cy="1337332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任务灵活性是指员工可以根据自己的兴趣和能力选择工作任务，如自主选择项目、自主安排工作进度等。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描述工作灵活性的类型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94800" y="3152312"/>
            <a:ext cx="2862970" cy="1163759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67047" y="3152312"/>
            <a:ext cx="2862970" cy="1163759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11541" y="3152312"/>
            <a:ext cx="2862970" cy="1163759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9294" y="3152312"/>
            <a:ext cx="2862970" cy="1163759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0716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任务灵活性：员工可以自主选择工作任务，如项目制工作、自主创业等。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94800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时间灵活性：员工可以自主安排工作时间，如弹性工作时间、远程工作等。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7558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地点灵活性：员工可以在不同的地点工作，如移动办公、共享办公等。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0893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职责灵活性：员工可以自主调整工作职责，如跨部门合作、兼任其他职务等。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85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员工工作满意度的概念和影响因素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解释员工工作满意度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575038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08422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员工工作满意度的定义：员工对工作的满意程度，包括对工作本身、工作环境、工作报酬等方面的满意程度。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344479" y="2658998"/>
            <a:ext cx="1782273" cy="12621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8720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1434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影响员工工作满意度的因素：工作本身、工作环境、工作报酬、工作压力、工作稳定性、工作自主性等。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18161" y="2658998"/>
            <a:ext cx="1782273" cy="12621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1732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5116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工作灵活性的概念：员工对工作时间和工作地点的自主选择程度，包括工作时间的灵活性、工作地点的灵活性等。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0503" y="2658998"/>
            <a:ext cx="1782273" cy="12621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4744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8128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工作灵活性对员工工作满意度的影响：工作灵活性可以提高员工的自主性和满意度，但也可能带来工作压力和稳定性的问题。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064185" y="2658998"/>
            <a:ext cx="1782273" cy="12621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描述员工工作满意度的影响因素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694800" y="1780480"/>
            <a:ext cx="3207315" cy="167480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698591" y="1781112"/>
            <a:ext cx="3207315" cy="16748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884329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工作内容：工作的挑战性、多样性和趣味性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4490429" y="1780480"/>
            <a:ext cx="3207315" cy="1674802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4494220" y="1781112"/>
            <a:ext cx="3207315" cy="16748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4680589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工作环境：工作场所的舒适度、整洁度和安全性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8286058" y="1780480"/>
            <a:ext cx="3207315" cy="167480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8289848" y="1781112"/>
            <a:ext cx="3207315" cy="167480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8474955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工作报酬：工资、奖金、福利等物质奖励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94800" y="3985331"/>
            <a:ext cx="3207315" cy="1674802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98591" y="3985963"/>
            <a:ext cx="3207315" cy="167480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884329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工作压力：工作负荷、工作紧张度和工作压力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12" name="矩形 111"/>
          <p:cNvSpPr/>
          <p:nvPr>
            <p:custDataLst>
              <p:tags r:id="rId14"/>
            </p:custDataLst>
          </p:nvPr>
        </p:nvSpPr>
        <p:spPr>
          <a:xfrm rot="204112">
            <a:off x="4490429" y="3985331"/>
            <a:ext cx="3207315" cy="1674802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3" name="矩形 112"/>
          <p:cNvSpPr/>
          <p:nvPr>
            <p:custDataLst>
              <p:tags r:id="rId15"/>
            </p:custDataLst>
          </p:nvPr>
        </p:nvSpPr>
        <p:spPr>
          <a:xfrm>
            <a:off x="4494220" y="3985963"/>
            <a:ext cx="3207315" cy="167480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10" name="TextBox 2"/>
          <p:cNvSpPr txBox="1"/>
          <p:nvPr>
            <p:custDataLst>
              <p:tags r:id="rId16"/>
            </p:custDataLst>
          </p:nvPr>
        </p:nvSpPr>
        <p:spPr>
          <a:xfrm>
            <a:off x="4680589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工作团队：团队成员的合作精神、沟通能力和团队氛围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" name="矩形 8"/>
          <p:cNvSpPr/>
          <p:nvPr>
            <p:custDataLst>
              <p:tags r:id="rId17"/>
            </p:custDataLst>
          </p:nvPr>
        </p:nvSpPr>
        <p:spPr>
          <a:xfrm rot="204112">
            <a:off x="8286058" y="3985331"/>
            <a:ext cx="3207315" cy="1674802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>
            <p:custDataLst>
              <p:tags r:id="rId18"/>
            </p:custDataLst>
          </p:nvPr>
        </p:nvSpPr>
        <p:spPr>
          <a:xfrm>
            <a:off x="8289848" y="3985963"/>
            <a:ext cx="3207315" cy="167480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1" name="TextBox 2"/>
          <p:cNvSpPr txBox="1"/>
          <p:nvPr>
            <p:custDataLst>
              <p:tags r:id="rId19"/>
            </p:custDataLst>
          </p:nvPr>
        </p:nvSpPr>
        <p:spPr>
          <a:xfrm>
            <a:off x="8476218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工作发展：职业发展机会、晋升空间和成长潜力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85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工作灵活性对员工工作满意度的影响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正面影响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575038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08422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提高员工工作效率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344479" y="2658998"/>
            <a:ext cx="1782273" cy="12621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8720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1434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增强员工工作满意度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18161" y="2658998"/>
            <a:ext cx="1782273" cy="12621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1732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5116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降低员工离职率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0503" y="2658998"/>
            <a:ext cx="1782273" cy="12621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4744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8128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提高员工工作生活质量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064185" y="2658998"/>
            <a:ext cx="1782273" cy="12621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负面影响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工作压力增加：员工可能需要在短时间内完成更多的工作任务，导致工作压力增加。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工作与生活平衡失调：工作灵活性可能导致员工难以平衡工作与生活，影响家庭和健康。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职业发展受限：过于灵活的工作环境可能导致员工难以获得稳定的职业发展机会。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团队协作困难：工作灵活性可能导致员工之间的沟通和协作变得困难，影响团队效率。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综合影响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575038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08422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工作灵活性可以提高员工的工作效率和满意度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344479" y="2658998"/>
            <a:ext cx="1782273" cy="12621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8720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1434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工作灵活性可以降低员工的工作压力和疲劳感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18161" y="2658998"/>
            <a:ext cx="1782273" cy="12621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1732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5116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工作灵活性可以增强员工的自主性和创新性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0503" y="2658998"/>
            <a:ext cx="1782273" cy="12621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4744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8128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工作灵活性可以促进员工的职业发展和个人成长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064185" y="2658998"/>
            <a:ext cx="1782273" cy="12621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85000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如何提高员工工作满意度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https://d.book118.com/635103112240011120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" val="5"/>
  <p:tag name="KSO_WM_UNIT_TYPE" val="b"/>
  <p:tag name="KSO_WM_UNIT_USESOURCEFORMAT_APPLY" val="0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7_6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7_6*l_h_i*1_2_1"/>
  <p:tag name="KSO_WM_UNIT_INDEX" val="1_2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7_6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7_6*l_h_i*1_4_1"/>
  <p:tag name="KSO_WM_UNIT_INDEX" val="1_4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7_6*l_h_i*1_5_1"/>
  <p:tag name="KSO_WM_UNIT_INDEX" val="1_5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7_6*l_h_i*1_6_1"/>
  <p:tag name="KSO_WM_UNIT_INDEX" val="1_6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TEMPLATE_CATEGORY" val="custom"/>
  <p:tag name="KSO_WM_TEMPLATE_INDEX" val="20230897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TEMPLATE_CATEGORY" val="custom"/>
  <p:tag name="KSO_WM_TEMPLATE_INDEX" val="20230897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  <p:tag name="KSO_WM_UNIT_VALUE" val="12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  <p:tag name="KSO_WM_UNIT_VALUE" val="12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66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66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  <p:tag name="KSO_WM_UNIT_VALUE" val="12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6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6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TEMPLATE_CATEGORY" val="custom"/>
  <p:tag name="KSO_WM_TEMPLATE_INDEX" val="20230897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Office Theme</vt:lpstr>
      <vt:lpstr>工作灵活性对员工工作满意度的影响研究</vt:lpstr>
      <vt:lpstr>目录</vt:lpstr>
      <vt:lpstr>工作灵活性的定义和类型</vt:lpstr>
      <vt:lpstr>定义工作灵活性</vt:lpstr>
      <vt:lpstr>描述工作灵活性的类型</vt:lpstr>
      <vt:lpstr>员工工作满意度的概念和影响因素</vt:lpstr>
      <vt:lpstr>解释员工工作满意度</vt:lpstr>
      <vt:lpstr>描述员工工作满意度的影响因素</vt:lpstr>
      <vt:lpstr>工作灵活性对员工工作满意度的影响</vt:lpstr>
      <vt:lpstr>正面影响</vt:lpstr>
      <vt:lpstr>负面影响</vt:lpstr>
      <vt:lpstr>综合影响</vt:lpstr>
      <vt:lpstr>如何提高员工工作满意度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2024-09-23T07:29:59.166</cp:lastPrinted>
  <dcterms:created xsi:type="dcterms:W3CDTF">2024-09-22T23:29:59Z</dcterms:created>
  <dcterms:modified xsi:type="dcterms:W3CDTF">2024-09-22T23:30:01Z</dcterms:modified>
</cp:coreProperties>
</file>