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613F25-9661-4467-81FC-8DA6B0CC96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F54A17-AA9C-4EC8-92FB-AC8026423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F7B374-6AC2-4322-898D-C05BD23E7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DBD0CA-76A7-4384-96AE-681FA7C8CA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5DBF92-8E8D-421B-9A62-D858544CD3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2CA56F-C8C4-4CCC-BBB3-4A2AD27006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A093A5-E341-4C2C-86A0-DB254C1108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DFEE25-4415-4963-BC47-DAD1E9248C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2B7D07-B0BF-45DF-9553-5B5BDF83D3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DF7B9C-28C4-4AE1-ADF3-63A82EEFB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9CAB93-3F46-479E-8712-5C6201605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10431433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schemeClr>
                </a:solidFill>
                <a:latin typeface="Microsoft Yahei"/>
                <a:ea typeface="Microsoft Yahei"/>
                <a:cs typeface="Microsoft Yahei"/>
              </a:rPr>
              <a:t>口腔营销策略分析</a:t>
            </a:r>
          </a:p>
        </p:txBody>
      </p:sp>
      <p:sp>
        <p:nvSpPr>
          <p:cNvPr id="3" name="AutoShape 3"/>
          <p:cNvSpPr/>
          <p:nvPr/>
        </p:nvSpPr>
        <p:spPr>
          <a:xfrm>
            <a:off x="3491789" y="4425696"/>
            <a:ext cx="2875241" cy="536520"/>
          </a:xfrm>
          <a:prstGeom prst="rect">
            <a:avLst/>
          </a:prstGeom>
          <a:noFill/>
        </p:spPr>
        <p:txBody>
          <a:bodyPr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schemeClr>
                </a:solidFill>
                <a:latin typeface="Microsoft Yahei"/>
                <a:ea typeface="Microsoft Yahei"/>
                <a:cs typeface="Microsoft Yahei"/>
              </a:rPr>
              <a:t>汇报人：XXX</a:t>
            </a:r>
            <a:endParaRPr lang="en-US" sz="1100"/>
          </a:p>
        </p:txBody>
      </p:sp>
      <p:sp>
        <p:nvSpPr>
          <p:cNvPr id="4" name="AutoShape 4"/>
          <p:cNvSpPr/>
          <p:nvPr/>
        </p:nvSpPr>
        <p:spPr>
          <a:xfrm>
            <a:off x="5820461" y="4425696"/>
            <a:ext cx="2820047" cy="536520"/>
          </a:xfrm>
          <a:prstGeom prst="rect">
            <a:avLst/>
          </a:prstGeom>
          <a:noFill/>
        </p:spPr>
        <p:txBody>
          <a:bodyPr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schemeClr>
                </a:solidFill>
                <a:latin typeface="Microsoft Yahei"/>
                <a:ea typeface="Microsoft Yahei"/>
                <a:cs typeface="Microsoft Yahei"/>
              </a:rPr>
              <a:t>2024-01-16</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schemeClr>
                </a:solidFill>
                <a:latin typeface="Microsoft Yahei"/>
                <a:ea typeface="Microsoft Yahei"/>
                <a:cs typeface="Microsoft Yahei"/>
              </a:rPr>
              <a:t>目</a:t>
            </a:r>
          </a:p>
          <a:p>
            <a:pPr algn="ctr">
              <a:lnSpc>
                <a:spcPct val="112000"/>
              </a:lnSpc>
            </a:pPr>
            <a:r>
              <a:rPr lang="en-US" sz="6300" b="1">
                <a:solidFill>
                  <a:schemeClr val="accent1">
                    <a:lumMod val="5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口腔市场现状</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营销策略分析</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营销组合优化</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营销实施与监控</a:t>
            </a:r>
          </a:p>
          <a:p>
            <a:pPr marL="203200" lvl="0" indent="-203200">
              <a:lnSpc>
                <a:spcPct val="150000"/>
              </a:lnSpc>
              <a:buFont typeface="Arial"/>
              <a:buChar char="•"/>
            </a:pPr>
            <a:r>
              <a:rPr lang="en-US" sz="2400" b="1">
                <a:solidFill>
                  <a:schemeClr val="accent1">
                    <a:lumMod val="5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应对市场竞争</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在激烈的医疗市场竞争中，通过有效的营销策略提升口腔医疗机构的知名度和美誉度。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提升口腔健康意识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通过营销策略提高公众对口腔健康的关注度，增强口腔保健意识。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推广口腔医疗服务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宣传口腔医疗机构的特色服务和优势，吸引更多患者前来就诊。</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9590" r="2959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提升品牌知名度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拓展患者群体</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提高患者满意度</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增加市场份额</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通过营销策略提高口腔医疗机构的品牌知名度，增加患者信任度。</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通过优质的服务和营销策略提高患者满意度，促进口碑传播。</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针对不同患者群体制定相应的营销策略，扩大患者来源。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在市场竞争中通过营销策略抢占先机，增加市场份额。</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口腔市场现状</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口腔市场在过去几年中呈现出稳步增长的态势，市场规模不断扩大。随着人们对口腔健康的重视程度不断提高，口腔市场的潜力巨大。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增长率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口腔市场的增长率一直保持在较高水平，预计未来几年将继续保持增长。随着医疗技术的不断进步和消费者对口腔健康的需求增加，市场增长率有望进一步提高。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414" r="1841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市场规模和增长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消费者需求和偏好</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消费者需求</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消费者对口腔健康的需求不断增加，他们更加注重口腔清洁、牙齿美白、牙齿矫正等方面的服务。同时，消费者对口腔医疗服务的质量和便捷性也提出了更高的要求。</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消费者偏好</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消费者在选择口腔医疗服务时，更加倾向于选择品牌知名度高、服务质量好、价格合理的机构。此外，消费者对个性化、定制化的服务也有较高的偏好。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917" r="179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口腔市场竞争激烈，市场参与者众多。目前，市场上既有大型连锁口腔医疗机构，也有众多小型诊所和个体医生。这些机构在服务质量、价格、品牌知名度等方面展开竞争。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竞争格局</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大型连锁口腔医疗机构在市场上占据主导地位，他们拥有先进的医疗设备、专业的医生团队和完善的服务体系。此外，一些知名的口腔医生也通过开设个人诊所或加入大型机构的方式参与市场竞争。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主要参与者</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竞争格局和主要参与者</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schemeClr>
                </a:solidFill>
                <a:latin typeface="Microsoft Yahei"/>
                <a:ea typeface="Microsoft Yahei"/>
                <a:cs typeface="Microsoft Yahei"/>
              </a:rPr>
              <a:t>营销策略分析</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口腔护理产品多样化</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针对不同消费者需求，提供多样化的口腔护理产品，如牙膏、牙刷、漱口水、牙线等。</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品质保证</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确保产品质量，采用优质原料和先进生产工艺，提供安全、有效的口腔护理产品。</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创新研发</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不断研发新产品，满足消费者日益增长的口腔健康需求，提升品牌竞争力。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454963" y="1569535"/>
            <a:ext cx="4219248"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市场定价</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根据市场需求和竞争对手情况，制定合理的价格策略，确保产品价格的竞争力。</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促销活动</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定期开展促销活动，如打折、满减、赠品等，吸引消费者购买，提高销售额。</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客户群体定价</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针对不同客户群体，制定差异化的价格策略，满足不同消费者的购买需求。</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利用电商平台和社交媒体等线上渠道，拓展销售渠道，提高产品曝光度和销售量。</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线上销售</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与口腔医院、牙科诊所等线下机构合作，提供专业的口腔护理产品和服务，提升品牌影响力。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线下合作</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寻求合适的代理商合作，共同开拓市场，扩大销售网络。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代理商合作</a:t>
            </a:r>
          </a:p>
        </p:txBody>
      </p:sp>
      <p:pic>
        <p:nvPicPr>
          <p:cNvPr id="9" name="Picture 9"/>
          <p:cNvPicPr>
            <a:picLocks noChangeAspect="1"/>
          </p:cNvPicPr>
          <p:nvPr/>
        </p:nvPicPr>
        <p:blipFill>
          <a:blip r:embed="rId2"/>
          <a:srcRect l="12524" r="12524"/>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4289937"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通过广告、公关活动等方式提高品牌知名度，树立品牌形象。</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品牌宣传</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利用社交媒体平台，发布口腔健康知识和产品信息，吸引潜在消费者关注。</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社交媒体推广</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与口腔健康领域的意见领袖合作，进行产品推广和口碑传播。</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KOL合作</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提供优质的售后服务和客户关怀，增强客户黏性和忠诚度。</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客户关怀</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推广策略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https://d.book118.com/635104314332011122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2024-09-26T14:15:52.884</cp:lastPrinted>
  <dcterms:created xsi:type="dcterms:W3CDTF">2024-09-26T06:15:52Z</dcterms:created>
  <dcterms:modified xsi:type="dcterms:W3CDTF">2024-09-26T06:15:55Z</dcterms:modified>
</cp:coreProperties>
</file>