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6D35-C749-418C-9B06-F78E99A31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9A4B4-34A9-4D6A-ADBE-0E10C28A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6D4E2-8C07-40B5-A6CC-9F456877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6C2AA-D698-4C3F-A593-D62CB346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0175D-E2EB-466D-9E85-30DC187C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4DD66-FDEF-481C-9193-F8D861AD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37569-2621-4409-9A7B-B396A0EA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2C9C2-65CB-4331-B9D8-FAADE0A9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B7F2E-7A44-4BB0-ADC6-11F20BD7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C966-30E6-4E5B-8C86-23BCF194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B183-A452-486C-BFBE-7BBFF365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043330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血栓的预防和管理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血栓的特殊情况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血栓是指在血管内形成的凝块，通常由血小板和凝血因子在受损血管处聚集形成。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血栓的形成是一个复杂的过程，通常始于血管内皮细胞的损伤。损伤后，血小板和凝血因子会迅速到达受损部位并发挥作用，导致血液从流动状态转变为凝结状态，最终形成凝块。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血栓的定义和形成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根据形成部位和成因，血栓可分为动脉血栓、静脉血栓和心腔内血栓等类型，每种类型对人体的影响各不相同。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动脉血栓可能导致动脉粥样硬化、心肌梗死和脑卒中等疾病；静脉血栓则可能导致深静脉血栓形成和肺栓塞等疾病；心腔内血栓可能导致心房颤动、心脏骤停等严重后果。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血栓的分类和影响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血栓的检测和诊断方法主要包括实验室检查、影像学检查和临床症状观察等。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包括血液凝固状态、血小板计数等指标的检测；影像学检查包括超声、CT、MRI等技术，可以直观地观察到血栓的位置和大小；临床症状观察则包括患者是否有胸痛、呼吸困难等症状，以及是否有相关病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血栓的检测和诊断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50" r="1185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保持低盐、低脂、低糖的饮食习惯，多摄入新鲜蔬菜和水果，增加膳食纤维的摄入，以降低血液粘稠度，预防血栓形成。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定期进行有氧运动，如散步、慢跑、游泳等，以促进血液循环，降低血液粘稠度，预防血栓形成。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保持健康的体重范围，过重或肥胖会增加血栓形成的风险。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戒烟和限制酒精摄入有助于降低血液粘稠度，预防血栓形成。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定期的身体检查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常规体检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定期进行身体检查，特别是心血管方面的检查，如血压、血脂、血糖等指标的检测，以及心电图、心脏彩超等检查，以便及时发现潜在的心血管疾病。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对于有血栓形成高危因素的人群，可以考虑进行血液流变学检查、凝血功能检查等特殊检查，以便及早发现血栓形成的风险。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对于有血栓形成高危因素的人群，如长期卧床、骨折、手术后等，医生可能会开具抗凝药物进行预防性治疗。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对于下肢深静脉血栓形成的高危人群，可以考虑使用机械性辅助设备，如气压式血液循环驱动器等，以促进下肢静脉血液回流，预防血栓形成。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特定的预防措施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https://d.book118.com/635104333033011110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2024-09-15T07:29:07.731</cp:lastPrinted>
  <dcterms:created xsi:type="dcterms:W3CDTF">2024-09-14T23:29:07Z</dcterms:created>
  <dcterms:modified xsi:type="dcterms:W3CDTF">2024-09-14T23:29:09Z</dcterms:modified>
</cp:coreProperties>
</file>