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BF0B3-11B7-47B4-8917-9E89D1EA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9AB8C-BC7E-4A89-8089-CC216BAE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B04EB-2D30-438E-B0A5-E8BB424C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A3F9C-7356-4E0C-98C0-FA511198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DAFFF-8831-4E37-903E-8BD4D325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217E0-2E63-4128-B550-E940FE40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90CDD-3B9C-4F22-B090-D4E1BFBD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A3779-6A98-4A67-A0FE-D8502F979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38262-05B3-43CE-8F70-DC7B6880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63A19-A27D-40C4-97D0-D8B38F0A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883D1-05A4-4584-91CC-4579378D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02331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快递企业安全培训\n## 1.快递企业安全培训的重要性及目的\n### 1.1 提高员工安全意识，降低安全事故发生率\n### 1.2 增强员工应对突发事件的能力，保障企业利益\n### 1.3 优化企业安全管理体系，提升企业品牌形象\n## 2.快递企业安全培训的内容及方法\n### 2.1 安全基础知识和操作规范的培训\n### 2.2 应急预案和应急演练的培训\n### 2.3 安全意识教育和心理素质教育\n## 3.快递企业安全培训的组织实施\n### 3.1 制定安全培训计划和培训大纲\n### 3.2 邀请专业讲师和培训机构进行培训\n### 3.3 对培训效果进行评估和总结\n## 4.快递企业安全培训的案例分析\n### 4.1 分析快递企业安全事故的原因及教训\n### 4.2 分享成功的安全培训案例及经验\n### 4.3 提出针对性的改进措施和建议\n## 5.快递企业安全培训的持续改进\n### 5.1 根据反馈和评估结果调整培训内容和方法\n### 5.2 定期组织安全培训和演练，提高员工安全意识\n### 5.3 建立安全培训的长效机制，确保培训效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快递企业安全培训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快递企业安全培训的重要性及目的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增强员工对安全操作规程的了解和遵守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防止操作失误导致的事故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提高员工自我保护意识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培养员工安全防范意识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减少安全事故的发生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提高员工应对突发事件的能力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应对自然灾害、交通事故等突发事件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保障企业利益和员工生命安全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培训员工应急预案的制定和实施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制定针对不同突发事件的应急预案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提高员工应对突发事件的反应速度和能力</a:t>
                </a:r>
                <a:endParaRPr/>
              </a:p>
            </p:txBody>
          </p:sp>
          <p:sp>
            <p:nvSpPr>
              <p:cNvPr id="1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进行应急演练，提高员工实战能力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定期组织应急演练，提高员工应对突发事件的实战能力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培养员工在紧急情况下的自救和互救能力</a:t>
                </a:r>
                <a:endParaRPr/>
              </a:p>
            </p:txBody>
          </p:sp>
          <p:sp>
            <p:nvSpPr>
              <p:cNvPr id="1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保障企业利益和员工生命安全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减少突发事件对企业造成的损失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保障员工生命安全，维护企业声誉</a:t>
                </a:r>
                <a:endParaRPr/>
              </a:p>
            </p:txBody>
          </p:sp>
          <p:sp>
            <p:nvSpPr>
              <p:cNvPr id="1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增强员工应对突发事件的能力，保障企业利益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制定安全管理制度，明确员工安全职责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确保企业安全生产，提高企业管理水平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完善企业安全管理制度</a:t>
                </a:r>
                <a:endParaRPr/>
              </a:p>
            </p:txBody>
          </p:sp>
        </p:grpSp>
        <p:grpSp>
          <p:nvGrpSpPr>
            <p:cNvPr id="20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通过安全培训，提高员工安全素质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树立企业良好形象，提升企业品牌价值</a:t>
                </a:r>
                <a:endParaRPr/>
              </a:p>
            </p:txBody>
          </p:sp>
          <p:sp>
            <p:nvSpPr>
              <p:cNvPr id="21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提高员工安全素质</a:t>
                </a:r>
                <a:endParaRPr/>
              </a:p>
            </p:txBody>
          </p:sp>
          <p:sp>
            <p:nvSpPr>
              <p:cNvPr id="21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完善安全管理体系，确保企业安全生产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提高企业安全管理水平，提升企业品牌形象</a:t>
                </a:r>
                <a:endParaRPr/>
              </a:p>
            </p:txBody>
          </p:sp>
          <p:sp>
            <p:nvSpPr>
              <p:cNvPr id="21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优化企业安全管理体系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优化企业安全管理体系，提升企业品牌形象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快递企业安全培训的内容及方法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培训员工安全基础知识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介绍快递企业安全相关知识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提高员工安全素质，降低安全事故发生率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培训员工操作规程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讲解快递企业操作流程和规定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防止操作失误导致的事故，提高工作效率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强调安全生产的重要性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强调安全生产在企业中的地位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培养员工安全意识，保障企业利益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安全基础知识和操作规范的培训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培训员工应急预案的制定和实施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制定针对不同突发事件的应急预案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提高员工应对突发事件的反应速度和能力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进行应急演练，提高员工实战能力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定期组织应急演练，提高员工应对突发事件的实战能力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培养员工在紧急情况下的自救和互救能力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提高员工安全防范意识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防范潜在的安全风险，减少安全事故的发生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保障企业利益和员工生命安全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应急预案和应急演练的培训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强调安全生产在企业中的地位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培养员工安全意识，保障企业利益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培养员工安全意识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帮助员工缓解压力，提高心理素质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应对突发事件，保障员工生命安全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进行心理素质教育，提高员工心理素质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培养员工团队协作能力，提高工作效率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减少安全事故的发生，保障企业利益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提高员工团队协作能力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安全意识教育和心理素质教育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快递企业安全培训的组织实施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根据企业安全需求制定培训计划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分析企业安全需求，制定培训计划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确保培训内容符合企业实际需求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制定培训大纲，明确培训目标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制定培训大纲，明确培训目标和要求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确保培训效果，提高员工安全素质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安排培训时间和培训地点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合理安排培训时间和地点，确保培训顺利进行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提高员工参与度，提高培训效果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制定安全培训计划和培训大纲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https://d.book118.com/635110233134011112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快递企业安全培训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2024-09-18T20:14:53.752</cp:lastPrinted>
  <dcterms:created xsi:type="dcterms:W3CDTF">2024-09-18T12:14:53Z</dcterms:created>
  <dcterms:modified xsi:type="dcterms:W3CDTF">2024-09-18T12:14:55Z</dcterms:modified>
</cp:coreProperties>
</file>