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91ECC-4DE2-49B5-8094-53D19C80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3D7C0-1BF5-4188-BB76-C02CFFB0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4142E-9A79-4E2F-984F-5474D42CE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CB995-4DE3-494B-BEF7-183D800F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DCDA4-744A-45A0-A07F-FCC3E3944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9D7DF-8E34-4D8D-A665-0BF217A0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A94E1-2E5F-4AE3-84FF-3A6C07CCF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C4576-CAB9-4E41-A6C0-FB4692B3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0F991-9BE4-42DA-B476-16C3069DA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7DF30-15D5-4794-A9D9-B74C7499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1EF72-1C5E-4142-8F02-A1A3F728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1123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问题解决实施与监控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问题解决效果评估与总结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7" r="253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在识别问题时，需要充分了解问题发生的背景信息，包括时间、地点、人物、事件等，以便更好地理解问题的本质和来龙去脉。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了解问题的发生环境和上下文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收集与问题相关的数据和资料，并进行整理和分析，以揭示问题的特征和规律，为后续的问题定义和解决提供依据。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分析相关数据和资料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区分问题的性质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根据问题的性质，可以将其分为技术性问题、管理性问题、政策性问题等。不同性质的问题需要采取不同的解决策略和方法。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判断问题的紧急程度和重要性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根据问题的紧急程度和重要性，可以将其分为紧急重要、紧急不重要、重要不紧急、不重要不紧急等类型。这有助于合理安排解决问题的优先级和时间表。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61" r="119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在定义问题时，需要明确问题的边界和范围，避免问题范围的扩大或缩小，以确保问题的准确性和针对性。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分析问题的关键要素和影响因素，明确解决问题的重点和难点，为后续的问题解决提供有针对性的建议和措施。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定义问题范围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确定问题的关键要素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明确问题的边界和范围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了解问题的背景和上下文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收集与问题相关的所有信息，包括问题的历史、现状、相关人员的观点等。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明确问题的具体表现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对问题进行详细描述，包括问题的症状、频率、影响范围等。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收集相关数据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根据问题的性质，收集相关的数据和信息，如统计数据、调查结果、日志文件等。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将复杂问题分解成若干个小问题，以便更容易地找到问题的原因。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951" r="249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考虑多种可能性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根据问题的性质和领域，运用相关的专业知识和技能进行分析。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不要过早地做出结论，而是考虑多种可能的原因，并进行逐一排查。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对最有可能的原因进行深入分析，直到找到问题的根本原因。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通过实验、测试或其他方法验证假设的正确性，以确保找到的根本原因是准确的。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验证假设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确保其他可能的原因都被排除，以避免误导和混淆。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确定根本原因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https://d.book118.com/635111231003011114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2024-09-20T22:53:22.807</cp:lastPrinted>
  <dcterms:created xsi:type="dcterms:W3CDTF">2024-09-20T14:53:22Z</dcterms:created>
  <dcterms:modified xsi:type="dcterms:W3CDTF">2024-09-20T14:53:24Z</dcterms:modified>
</cp:coreProperties>
</file>