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E6936-C4A6-4620-98A6-B2120ADF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AF37B-91EB-4C52-A9A1-8107B04C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A2CF-192D-48FA-BDD8-CBC33B17E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41736-7271-420E-9085-62CD03FF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B53934-5C09-46B7-A50B-AFFBE963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4AFA7-E6E6-4BC5-AF86-205AA9A13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60C79-F339-4381-90B0-82745AFF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FFEF4-1037-4EA0-865E-0D840C52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F42C8-6272-42FE-A56C-A399EAC6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7E78D-33AD-410A-A23D-183F2232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02C8-8833-46F5-A1E4-831C152F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1311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互换管理知识运用规划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互换交易执行与监控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互换后期管理与评估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互换管理知识运用实践案例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67" b="180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互换是一种金融衍生工具，指两个或两个以上的当事人按共同商定的条件，在约定的时间内定期交换现金流的金融交易。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互换起源于20世纪80年代初，随着金融市场的全球化和金融创新的发展，互换作为一种灵活、有效的风险管理工具，逐渐被广泛应用。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产生背景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065" r="180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7764" r="27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互换市场现状及发展趋势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全球互换市场规模巨大，涉及多个资产类别和币种，是金融市场的重要组成部分。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互换市场的参与者包括银行、证券公司、保险公司、基金公司等金融机构以及企业和个人投资者。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随着金融科技的进步和监管政策的不断完善，互换市场将更加透明、高效和规范化，同时新的互换产品和交易方式也将不断涌现。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608" r="66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互换可用于管理利率风险、汇率风险、信用风险等，有助于企业稳定经营和降低财务风险。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通过互换交易，企业可优化资产配置，提高资金使用效率，实现资产保值增值。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互换市场具有价格发现功能，有助于企业降低融资成本，提高融资效率。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互换市场为投资者提供了多样化的投资选择和灵活的交易方式，有助于提高市场流动性。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增强流动性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互换管理的重要性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双方同意交换基于不同计息方式的现金流，通常用于规避利率风险或获取更优惠的融资条件。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利率互换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货币互换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商品互换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双方交换不同币种的本金和利息支付，常用于跨境融资或投资以规避汇率风险。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涉及商品价格指数或特定商品价格的现金流交换，用于对冲商品价格波动风险。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互换合约类型与特点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协商条款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合约签订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交易执行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互换交易流程与规则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确定互换需求、选择合适的交易对手和中介机构，制定交易策略。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就互换类型、期限、利率、汇率等关键条款进行协商，达成一致意见。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制定并签署互换合约，明确双方权利和义务。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按照合约规定进行现金流的交换和结算。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46" r="176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13" r="172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互换风险识别与评估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由于市场利率、汇率或商品价格波动导致的损失可能性。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交易对手违约导致损失的风险，需评估对手的信用状况和历史表现。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在合约到期前，市场条件变化可能导致难以平仓或重新安排互换的风险。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确保互换合约符合相关法律法规和监管要求，避免合规问题。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法律与合规风险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互换管理策略制定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明确希望通过互换实现的具体目标，如降低成本、优化资源配置、提高市场竞争力等。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确定互换目标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制定指导互换行为的准则，如公平性、互利共赢、风险可控等。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确立互换原则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明确互换目标与原则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深入了解当前市场趋势、政策法规、行业竞争态势等，为制定互换策略提供背景支持。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对手方情况分析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对潜在对手方的经营状况、资源优势、合作意愿等进行全面评估，确保互换行为的可行性。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分析市场环境与对手方情况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https://d.book118.com/635111311012011034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2024-08-29T10:10:08.556</cp:lastPrinted>
  <dcterms:created xsi:type="dcterms:W3CDTF">2024-08-29T02:10:08Z</dcterms:created>
  <dcterms:modified xsi:type="dcterms:W3CDTF">2024-08-29T02:10:10Z</dcterms:modified>
</cp:coreProperties>
</file>