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97B3-9028-4DC4-9717-0A5B4F43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C778B-26FF-467E-A8AA-D5888C5B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E47F2-B6CF-4E52-94A4-16B45351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5AF5F-052B-4D65-9A13-588539DA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C5D12-6B9F-4755-A40D-1A3B2C5F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0D0DD-72C6-42D8-9242-97E2EF757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4D9E8-C166-4CA0-BD46-E37C8173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FC047-F9C3-4304-9550-211C6670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5533A-76EC-4756-AFB8-95D4A6D8C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484E8-E879-484D-865D-0899C9C2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376A5-72F5-420D-881F-F763F133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2300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仓储物流部的物流信息系统与数据分析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数据分析在仓储物流中应用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信息系统与数据分析结合实践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挑战及解决方案探讨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物流信息系统（Logistics Information System, LIS）是运用计算机技术、网络通信技术、管理科学等手段对物流信息进行收集、加工、存储、传输、分析和应用的人机系统。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实现物流信息的采集、处理、传递、存储、查询、分析和决策支持，以提高物流运作的效率和效益。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通过扫描商品条码或RFID标签，快速准确地完成商品入库，并自动更新库存信息。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根据订单信息，自动拣选商品、生成出库单，并通过物流信息系统跟踪商品出库状态。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实时监控库存数量、位置和状态，提供库存预警、调拨和盘点等功能，确保库存准确性。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根据配送计划和路线，优化配送资源，提高配送效率和客户满意度。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用于商品标识和信息采集，提高物流操作的准确性和效率。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WMS系统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仓库管理系统（Warehouse Management System），用于实现仓库作业的自动化、智能化和精细化管理。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TMS系统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运输管理系统（Transportation Management System），用于实现运输过程的可视化、可追踪和可优化管理。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通过无线射频识别，实现非接触式的数据采集和传输，提高物流信息的实时性和准确性。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关键技术与组件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数据分析在仓储物流中应用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79" r="3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通过数据分析，可以精确掌握库存情况，避免库存积压和缺货现象，降低库存成本。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数据分析有助于优化物流路径、提高运输效率，减少物流时间和成本。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基于历史数据和市场趋势的分析，可以预测未来市场需求，为企业制定合理的生产和销售计划提供依据。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通过对库存数据的实时监控和分析，可以及时调整库存策略，确保库存水平处于最佳状态。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利用数据分析技术，可以对物流路径进行优化，选择最佳的运输路线和方式，提高物流效率。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基于大数据分析技术，可以对市场趋势进行预测，为企业决策提供支持。例如，某电商企业利用数据分析预测了某产品的销售趋势，提前进行了库存备货，最终实现了销售业绩的大幅提升。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具体应用场景及案例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自动化升级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通过引入自动化设备和系统，实现仓储物流的自动化升级，提高作业效率和准确性。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加强企业内部各部门之间的数据共享与协同，打破信息孤岛，提高整体运作效率。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利用数据分析技术为企业决策提供支持，避免决策失误带来的成本浪费。例如，某仓储物流企业通过数据分析发现某仓库的租金过高，于是决定重新选址，最终实现了仓储成本的降低。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提升效率和降低成本策略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信息系统与数据分析结合实践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https://d.book118.com/635112300201011110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2024-09-15T19:18:18.751</cp:lastPrinted>
  <dcterms:created xsi:type="dcterms:W3CDTF">2024-09-15T11:18:18Z</dcterms:created>
  <dcterms:modified xsi:type="dcterms:W3CDTF">2024-09-15T11:18:20Z</dcterms:modified>
</cp:coreProperties>
</file>