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F1B7F-3403-4825-9B26-11D8F0C0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BB641-ACFF-4DAD-9806-41AC41AA7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BB7F4-3D78-4CF0-AC69-E4DD1BF7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68A0B5-6B67-4A62-AA9C-59CF3FFCB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C779E7-7080-4CCC-9574-D3F92186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64769-FBA8-49EE-AC28-04D770EC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E1BA8-EE10-499D-9BB3-7A40D67EA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0F80E-3EE5-4F65-84FD-201501E6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87B4F-EEFE-40EE-99B5-E38365ED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94CA0-0FF4-467B-AD8F-E8041295D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3C016-0601-4671-93DF-F9BD7638C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113244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优化线上零售商仓配服务的培训方案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仓配服务现状及挑战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优化仓配服务策略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客户服务与体验提升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仓配服务现状及挑战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线上零售商通常通过自有或第三方仓库存储商品，并在接收到订单后，进行拣货、打包、发货等操作，最终通过配送网络将商品送达消费者手中。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随着互联网购物的普及，线上零售商的仓配服务规模不断扩大，涉及的商品种类和数量不断增加，对仓配服务的要求也越来越高。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当前仓配服务概况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仓配服务规模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仓配服务流程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包括库存不准确、货物损坏、拣货效率低下等，这些问题直接影响到订单的准确性和时效性。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由于配送路线不合理、配送员数量不足等原因，导致配送效率低下，影响消费者体验。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随着人力成本、租金等不断上涨，线上零售商需要寻求更高效的仓配解决方案来控制成本。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客户需求与期望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快速配送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消费者期望在下单后能够尽快收到商品，对于配送时间的要求越来越高。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准确配送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消费者要求商品能够准确送达指定地址，避免出现错送、漏送等问题。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优质客服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在配送过程中出现问题时，消费者期望能够得到及时、有效的解决，对线上零售商的客户服务质量提出更高要求。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优化仓配服务策略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根据商品特性和销售数据，优化仓库货位规划，提高存储密度和拣货效率。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75" r="20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合理规划仓库布局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采用自动化、智能化的仓储设备，如堆垛机、输送线、电子标签等，降低人工操作失误，提高作业效率。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引入先进仓储设备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42" r="3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通过实时库存监控、安全库存设定、库存周转分析等手段，降低库存成本，提高库存周转率。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实施精益库存管理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提升仓储效率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拓展配送方式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根据客户需求和商品特性，提供多种配送方式选择，如定时配送、自提、快递柜等，提高客户满意度。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优化配送路线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利用先进的路径规划算法，合理规划配送路线，减少运输时间和成本。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强化配送员培训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定期对配送员进行业务培训和服务意识培养，提高配送服务质量和效率。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64" b="46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完善配送网络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64" r="356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采用先进的仓储管理系统，实现仓库作业的信息化、智能化管理，提高数据准确性和作业效率。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升级仓储管理系统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建立完善的配送管理系统，实现订单处理、配送计划、在途监控等功能的集成化管理，提高配送协同效率。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完善配送管理系统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运用大数据、人工智能等技术手段，对仓配服务数据进行深度挖掘和分析，为优化策略制定提供数据支持。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强化数据分析与应用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强化信息系统支持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精细化运营管理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通过先进的仓储管理系统，实时监控商品库存量，确保数据准确性。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20" b="332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实时库存监控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根据商品销售数据和市场需求，设定合理的安全库存水平，避免断货或积压现象。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通过提高库存周转率，降低资金占用成本，提升运营效率。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库存精细化管理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75" r="20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订单信息准确性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确保订单信息的准确性，包括商品信息、收货地址等，减少配送错误和延误。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智能订单分配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利用算法将订单自动分配给最合适的仓库和配送员，提高处理效率。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建立快速响应机制，及时处理异常订单和退货请求，提升客户满意度。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订单处理优化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https://d.book118.com/635113244331011110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2024-09-16T10:18:51.791</cp:lastPrinted>
  <dcterms:created xsi:type="dcterms:W3CDTF">2024-09-16T02:18:51Z</dcterms:created>
  <dcterms:modified xsi:type="dcterms:W3CDTF">2024-09-16T02:18:53Z</dcterms:modified>
</cp:coreProperties>
</file>