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BF5EF-8155-43CE-9C80-F908C73AE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1EC9C1-AAA6-421D-B16C-2B4127550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CB3CC-6686-4E94-B581-1A889FA13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3EE356-B96A-4282-BB2D-B9E10BBB4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544DB9-2188-408E-A3DE-CDB3D2401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1D638A-FF9F-4EEE-9284-DE8E80E7A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CAD672-BB0E-462E-AF1C-08DDA9BAF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CA7715-6763-4245-85A1-AEAEF37FD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9CDE59-5348-434F-94B5-4B952B37B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7FA34-7F83-446C-8264-C44B6E9BC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B877F7-929F-40F5-A598-6A12E2F16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1142213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护理法规制度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护理人员管理制度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护理质量安全管理制度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患者权益保护制度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护理伦理与法律责任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护理法规的作用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护理法规的定义和作用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护理法规是国家制定或认可的，以护理行为为调整对象，规范护理行为，保障护理人员和患者权益的法律规范总称。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护理法规是规范护理行为、保障护理质量和安全的法律依据，也是解决护理纠纷、维护患者权益的重要保障。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288" r="2728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制定护理法规需要经过立法机关的立法程序，包括起草、审议、表决等环节。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制定过程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护理法规的实施方式包括立法、执法和司法三个方面。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护理法规的制定和实施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修订程序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当需要修订护理法规时，需要按照立法程序进行，对现行法规进行修改和完善。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废止程序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当某项护理法规不再适应社会发展需要时，可以按照立法程序进行废止。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护理法规的修订和废止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护理人员管理制度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094" r="20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确保护理人员具备专业知识和技能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规定护理人员必须通过国家或地方认证考试，获得相应的资格证书才能从事护理工作。认证考试内容应涵盖护理理论、实践技能以及职业道德等方面。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护理人员资格认证制度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提升护理人员专业水平和实践能力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要求护理人员在从业过程中定期参加培训，包括岗前培训、在岗培训、进修培训等。培训内容应涉及最新的护理理论、技术以及应对突发情况的能力。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护理人员培训制度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护理人员考核制度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评估护理人员的工作表现和业务水平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定期对护理人员进行考核，包括工作态度、服务质量、病人满意度等方面。考核结果应作为晋升、奖励等依据，激励护理人员不断提升自身素质。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激励优秀表现，纠正不良行为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设立明确的奖励和惩罚标准，对表现优秀的护理人员进行表彰和奖励，对违反规定、工作不力的护理人员进行批评、教育或处罚。奖惩制度有助于提高护理人员的工作积极性和责任感。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护理人员奖惩制度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护理质量安全管理制度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护理质量安全标准是衡量护理服务质量的准则，包括基础护理、专科护理、护理文件书写等方面的质量标准。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制定护理质量安全标准时应充分考虑国家法律法规、行业规范和医院实际情况，确保标准的科学性、合理性和可行性。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制定好的护理质量安全标准应向全院护理人员公示，并定期进行修订和完善，以适应护理学科发展和患者需求的变化。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护理质量安全标准制定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https://d.book118.com/635114221312011044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2024-09-07T09:33:13.385</cp:lastPrinted>
  <dcterms:created xsi:type="dcterms:W3CDTF">2024-09-07T01:33:13Z</dcterms:created>
  <dcterms:modified xsi:type="dcterms:W3CDTF">2024-09-07T01:33:15Z</dcterms:modified>
</cp:coreProperties>
</file>