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588DB-F32B-4BDE-B245-47E5C2375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43720-9549-4F0F-9C9B-D237CFAB9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4A96F-3293-4F9B-9DF3-1E0F5D45B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DB9CB-9F39-4E97-B123-AD2B16113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46EB57-C026-4D65-AC23-15002FD94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AFDE19-ACAE-4D8C-9575-B9D016C9F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FB46D5-BCAD-45E6-A6EB-0EAF81296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7F67D-80E1-4F73-B998-2D0AC9FE7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4EFFF-2C74-4287-9BAB-3565DCB2C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D86E7-5570-4F3D-90CE-CB7DFCF84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50D9A-800F-4662-BEAB-BA078F28B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1142322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银行实习期工作总结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银行业务知识与技能掌握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客户关系管理与沟通技巧提升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团队协作与问题解决能力提升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风险管理与合规意识强化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自我评估与未来发展规划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217" r="372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为提高专业素养，积累实践经验，本人于XX银行进行了为期X个月的实习。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通过实习，深入了解银行业务，提升金融知识运用能力，培养职业素养和团队协作精神。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XXXX年XX月-XXXX年XX月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XX银行XX分行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实习岗位与职责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实习岗位：大堂经理助理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协助大堂经理处理客户咨询与业务办理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参与银行营销活动推广，扩大业务覆盖范围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维护银行营业秩序，确保客户体验满意度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定期向大堂经理汇报工作进展与问题反馈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银行业务知识与技能掌握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通过实习期间的学习，我掌握了银行的基础业务知识，如存款、贷款、外汇等业务流程和规定。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银行业务知识掌握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金融产品知识了解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客户服务理念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我了解了银行推出的各类金融产品，如理财产品、基金、债券等，以及相关的投资策略和风险管理。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我深入学习了银行的客户服务理念，了解了如何以客户为中心，提供优质的服务。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银行业务知识学习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通过实践，我熟练掌握了银行的业务操作系统，能够独立完成基本的业务操作。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业务操作系统掌握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我参与了实际业务流程的执行，如开户、销户、转账等，了解了业务操作的规范和流程。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业务流程执行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我在实践中提高了风险防范意识，了解了银行的风险点和防范措施。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风险防范意识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业务操作技能实践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我了解了银行推出的各类产品，如信用卡、贷款产品、电子银行等，以及产品的特点和优势。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875" r="13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银行产品了解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我掌握了银行的服务渠道，如柜台服务、电话银行、网上银行等，能够为客户提供多元化的服务。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服务渠道掌握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875" r="13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我学习了如何分析客户的需求，提供个性化的产品和服务方案。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产品与服务了解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客户关系管理与沟通技巧提升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客户关系建立与维护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建立良好的第一印象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通过热情周到的服务和专业的形象展示，赢得客户的信任和尊重。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定期与客户进行交流，了解他们的需求和期望，提高客户满意度。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及时处理问题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针对客户反馈的问题，迅速采取措施进行解决，确保客户体验。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清晰、准确地传达信息，避免误解和歧义。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耐心倾听客户的需求和意见，充分理解客户的立场和情感。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保持冷静和专业，不因情绪波动影响与客户的沟通效果。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375" r="11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有效沟通技巧运用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https://d.book118.com/635114232213011040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2024-08-31T18:20:51.690</cp:lastPrinted>
  <dcterms:created xsi:type="dcterms:W3CDTF">2024-08-31T10:20:51Z</dcterms:created>
  <dcterms:modified xsi:type="dcterms:W3CDTF">2024-08-31T10:20:54Z</dcterms:modified>
</cp:coreProperties>
</file>