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35609-8DA4-489F-A41A-A994DA6A9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3E760-2AD2-499B-8EE9-962AA9A8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6D814-5392-4890-9127-B9275E87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5D92A-AE87-4C65-8452-204F032D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90CB5-E186-46E8-844C-818844AC2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0619AF-961D-492F-A8AD-4584872A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B99C5-0B86-45E4-81E8-09EE10E98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75A2D-859B-40D1-8643-49F516723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0E199-A3A5-4D10-80D4-A88B3BC1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9F31E-9AB2-465C-A3E8-DB30F43D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2A8FB-7C3C-42D7-878A-49B79D35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433323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汽车行业员工手册培训课件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员工手册概述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公司文化与价值观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岗位职责与工作流程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培训发展与职业规划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安全生产与环境保护要求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团队建设与沟通协作技巧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法律法规遵守与道德规范宣传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员工手册概述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6" r="4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73" r="149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51" b="91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手册目的与重要性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明确公司政策与规定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员工手册是公司向员工传达政策、规定和工作要求的重要途径，有助于员工了解公司文化和价值观。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手册中包含了员工的权益和义务，有助于员工了解自己的合法权益，增强对公司的信任感。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通过员工手册，员工可以更快地了解公司的工作流程和规范，从而提高工作效率和团队协作。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包括安全制度、健康保障、应急处理等员工安全与健康保障措施。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包括培训计划、晋升机制、职业发展等员工个人成长相关内容。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工作规范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包括工作时间、休假制度、行为规范等日常工作要求。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包括公司历史、业务范围、组织架构等基本信息。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聘用政策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包括招聘流程、职位分类、薪酬福利等聘用相关政策。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458" b="1445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适用于公司内所有员工，包括正式员工、实习生、临时工等。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不同职位、不同部门的员工都需要了解员工手册中的内容，以确保工作的顺利进行。同时，新员工入职时也需要接受员工手册的培训，以便更快地融入公司文化和团队。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公司文化与价值观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成为全球领先的汽车制造与服务提供商，创造更美好的出行生活。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致力于为客户提供高品质、安全可靠的汽车产品与优质服务，推动汽车产业可持续发展。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诚信、创新、卓越、协同。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遵纪守法、廉洁自律；以客户为中心，追求卓越品质；持续创新，引领行业发展；团结协作，共创美好未来。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行为准则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核心价值观及行为准则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企业精神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艰苦奋斗、自强不息、敢于拼搏、勇于创新。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积极向上、团结协作、严谨务实、高效执行。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2953" r="329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企业精神与风貌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岗位职责与工作流程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销售部门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负责汽车销售及市场推广工作，与客户保持良好沟通，了解客户需求并促成交易。与生产、采购、财务部门密切协作，确保销售流程顺畅。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负责汽车生产计划的制定与执行，监控生产过程，确保产品质量和生产效率。与销售、采购、技术部门紧密配合，满足市场需求。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负责汽车零部件及原材料的采购工作，与供应商建立良好合作关系，确保采购物品的质量、价格与交货期。与生产、财务部门协同工作，保障生产需求。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负责汽车产品的研发、设计及技术支持工作，解决生产过程中的技术问题。与销售、生产部门紧密合作，推动产品创新及生产工艺改进。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负责公司财务管理与会计核算工作，制定财务计划，监控公司财务状况。与销售、采购、生产部门协同，确保公司资金运作顺畅。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技术部门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各部门职责划分及协作关系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销售经理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负责制定销售策略、拓展销售渠道、管理销售团队、维护客户关系等。要求具备较强的市场分析能力、销售技巧及团队管理能力。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负责制定生产计划、监控生产过程、管理生产团队、确保产品质量等。要求具备较强的组织协调能力、生产管理经验及质量意识。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负责供应商管理、采购成本控制、采购物品质量把控等。要求具备较强的谈判技巧、市场敏感度及团队协作能力。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技术经理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负责产品研发、技术创新、技术支持等。要求具备较强的技术背景、创新思维及解决问题的能力。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财务经理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负责公司财务管理、会计核算、财务分析等。要求具备较强的财务专业知识、分析能力及风险意识。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关键岗位职责描述及任职要求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客户咨询、需求分析、产品介绍、报价协商、合同签订、交付验收、售后服务。建议加强客户关系管理，提高销售效率及客户满意度。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生产计划制定、物料采购、生产加工、质量检测、产品入库、发货安排。建议优化生产计划排程，提高生产自动化水平及产品质量控制力度。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需求分析、供应商选择、报价比较、合同签订、交货验收、付款结算。建议加强供应商评估及采购成本控制，降低采购成本风险。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客户问题反馈、技术分析、解决方案制定、实施跟踪、效果评估。建议建立快速响应机制，提高技术支持效率及问题解决能力。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财务预算编制、资金筹措与运用、成本核算与控制、财务报告编制与分析。建议加强资金管理及财务风险预警机制建设，保障公司财务稳健运营。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技术支持流程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财务管理流程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工作流程梳理与优化建议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薪酬福利与激励机制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根据员工岗位、职级、能力等因素确定，按月发放。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根据员工工作绩效、公司业绩等因素确定，按季度或年度发放。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包括交通补贴、通讯补贴、餐补等，根据员工实际出勤情况发放。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公司每年根据市场薪酬水平、公司业绩、员工绩效等因素对薪酬进行调整。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薪酬体系构成及调整规则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公司为员工缴纳养老保险、医疗保险、失业保险、工伤保险、生育保险和住房公积金。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五险一金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员工可通过公司内网或人事部门了解福利政策，并按照相关规定提交申请材料。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员工在公司工作满一年后，可享受带薪年假。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带薪年假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公司在重要节日为员工发放节日福利。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节日福利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公司提供完善的培训体系和职业发展通道，鼓励员工不断学习和进步。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福利政策解读及申请流程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https://d.book118.com/635114333230011112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2024-09-19T03:45:52.911</cp:lastPrinted>
  <dcterms:created xsi:type="dcterms:W3CDTF">2024-09-18T19:45:52Z</dcterms:created>
  <dcterms:modified xsi:type="dcterms:W3CDTF">2024-09-18T19:45:55Z</dcterms:modified>
</cp:coreProperties>
</file>