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83F06-9720-4850-833F-EDD468C86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20907-AF29-42E1-81D9-FB2475A7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22FCA-A41A-45FA-8F9B-0B03D5B5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6507D-0CD3-4063-9842-B36B583B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50030-BD19-49ED-8511-E1D9F15FE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435BF-B2FE-4A9B-AC8A-F3EDE0C7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09D92-7852-4282-826B-3CD3DDD8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E2935-054E-4047-94A7-6102D8416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C3396-E957-4F71-B7C7-F46F6A9D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DD49F-FFC5-4B46-B3F0-DEA1BDA8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07C30-DB31-4B9E-9708-CBE6C8D5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94" r:id="rId2"/>
    <p:sldLayoutId id="2147485995" r:id="rId3"/>
    <p:sldLayoutId id="2147485996" r:id="rId4"/>
    <p:sldLayoutId id="2147485997" r:id="rId5"/>
    <p:sldLayoutId id="2147485998" r:id="rId6"/>
    <p:sldLayoutId id="2147485999" r:id="rId7"/>
    <p:sldLayoutId id="2147486000" r:id="rId8"/>
    <p:sldLayoutId id="2147486001" r:id="rId9"/>
    <p:sldLayoutId id="2147486002" r:id="rId10"/>
    <p:sldLayoutId id="21474860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31" Type="http://schemas.openxmlformats.org/officeDocument/2006/relationships/tags" Target="../tags/tag183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221402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萝卜家园陈毅探母PPT课件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7894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7900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PPT课件介绍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4542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6149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6155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课件内容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32797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4404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4410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设计风格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41052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42659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42665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制作技巧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9307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50914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50920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使用说明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7562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PPT课件介绍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课件背景介绍</a:t>
            </a:r>
            <a:endParaRPr lang="zh-CN" altLang="en-US"/>
          </a:p>
        </p:txBody>
      </p:sp>
      <p:sp>
        <p:nvSpPr>
          <p:cNvPr id="10488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58408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34" name="任意多边形 18"/>
          <p:cNvSpPr/>
          <p:nvPr>
            <p:custDataLst>
              <p:tags r:id="rId4"/>
            </p:custDataLst>
          </p:nvPr>
        </p:nvSpPr>
        <p:spPr>
          <a:xfrm>
            <a:off x="6428049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5118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58470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2" name="任意多边形 4"/>
          <p:cNvSpPr/>
          <p:nvPr>
            <p:custDataLst>
              <p:tags r:id="rId8"/>
            </p:custDataLst>
          </p:nvPr>
        </p:nvSpPr>
        <p:spPr>
          <a:xfrm>
            <a:off x="961067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5118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萝卜家园：一个致力于推广传统文化的公益组织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课件目的：通过陈毅探母的故事，弘扬孝道文化，传承中华美德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59698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5522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4" name="任意多边形 11"/>
          <p:cNvSpPr/>
          <p:nvPr>
            <p:custDataLst>
              <p:tags r:id="rId14"/>
            </p:custDataLst>
          </p:nvPr>
        </p:nvSpPr>
        <p:spPr>
          <a:xfrm>
            <a:off x="3764900" y="237596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6408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209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277953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2" name="任意多边形 25"/>
          <p:cNvSpPr/>
          <p:nvPr>
            <p:custDataLst>
              <p:tags r:id="rId18"/>
            </p:custDataLst>
          </p:nvPr>
        </p:nvSpPr>
        <p:spPr>
          <a:xfrm>
            <a:off x="9090584" y="239992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7880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07999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课件内容：包括故事背景、人物介绍、故事情节、寓意解析等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5603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陈毅探母：一个关于孝道的经典故事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课件制作目的</a:t>
            </a:r>
            <a:endParaRPr lang="zh-CN" altLang="en-US"/>
          </a:p>
        </p:txBody>
      </p:sp>
      <p:sp>
        <p:nvSpPr>
          <p:cNvPr id="10488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58408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任意多边形 18"/>
          <p:cNvSpPr/>
          <p:nvPr>
            <p:custDataLst>
              <p:tags r:id="rId4"/>
            </p:custDataLst>
          </p:nvPr>
        </p:nvSpPr>
        <p:spPr>
          <a:xfrm>
            <a:off x="6428049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5118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58470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4293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4"/>
          <p:cNvSpPr/>
          <p:nvPr>
            <p:custDataLst>
              <p:tags r:id="rId8"/>
            </p:custDataLst>
          </p:nvPr>
        </p:nvSpPr>
        <p:spPr>
          <a:xfrm>
            <a:off x="961067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5118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介绍陈毅探母的故事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激发学生爱国情怀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59698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5522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11"/>
          <p:cNvSpPr/>
          <p:nvPr>
            <p:custDataLst>
              <p:tags r:id="rId14"/>
            </p:custDataLst>
          </p:nvPr>
        </p:nvSpPr>
        <p:spPr>
          <a:xfrm>
            <a:off x="3764900" y="237596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6408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209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277953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25"/>
          <p:cNvSpPr/>
          <p:nvPr>
            <p:custDataLst>
              <p:tags r:id="rId18"/>
            </p:custDataLst>
          </p:nvPr>
        </p:nvSpPr>
        <p:spPr>
          <a:xfrm>
            <a:off x="9090584" y="239992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7880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07999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提高学生语文素养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5603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弘扬孝道文化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课件适用人群</a:t>
            </a:r>
            <a:endParaRPr lang="zh-CN" altLang="en-US"/>
          </a:p>
        </p:txBody>
      </p:sp>
      <p:sp>
        <p:nvSpPr>
          <p:cNvPr id="1048966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家长：用于家庭教育，增进亲子关系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教师：用于课堂教学，提高教学质量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学生：用于自学，提高学习效果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社会人士：用于自我提升，拓宽知识面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026" name="矩形 31"/>
          <p:cNvSpPr/>
          <p:nvPr>
            <p:custDataLst>
              <p:tags r:id="rId2"/>
            </p:custDataLst>
          </p:nvPr>
        </p:nvSpPr>
        <p:spPr>
          <a:xfrm>
            <a:off x="2905660" y="1522368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主题明确：以萝卜家园陈毅探母为主题，突出重点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"/>
          <p:cNvSpPr/>
          <p:nvPr>
            <p:custDataLst>
              <p:tags r:id="rId3"/>
            </p:custDataLst>
          </p:nvPr>
        </p:nvSpPr>
        <p:spPr>
          <a:xfrm>
            <a:off x="2905660" y="2676102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内容丰富：包括陈毅的生平、事迹、思想等，全面展示陈毅的形象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5"/>
          <p:cNvSpPr/>
          <p:nvPr>
            <p:custDataLst>
              <p:tags r:id="rId4"/>
            </p:custDataLst>
          </p:nvPr>
        </p:nvSpPr>
        <p:spPr>
          <a:xfrm>
            <a:off x="2905660" y="3829835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形式多样：采用文字、图片、视频等多种形式，增强课件的趣味性和互动性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7"/>
          <p:cNvSpPr/>
          <p:nvPr>
            <p:custDataLst>
              <p:tags r:id="rId5"/>
            </p:custDataLst>
          </p:nvPr>
        </p:nvSpPr>
        <p:spPr>
          <a:xfrm>
            <a:off x="2905660" y="4983569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教育意义：通过陈毅的故事，引导学生学习他的精神品质，培养爱国情怀和责任感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06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6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封面页</a:t>
            </a:r>
            <a:endParaRPr lang="zh-CN" altLang="en-US"/>
          </a:p>
        </p:txBody>
      </p:sp>
      <p:sp>
        <p:nvSpPr>
          <p:cNvPr id="104908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08218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099614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4"/>
          <p:cNvSpPr/>
          <p:nvPr>
            <p:custDataLst>
              <p:tags r:id="rId4"/>
            </p:custDataLst>
          </p:nvPr>
        </p:nvSpPr>
        <p:spPr>
          <a:xfrm>
            <a:off x="925252" y="2762792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26317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191963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标题：萝卜家园陈毅探母PPT课件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07610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099614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8"/>
          <p:cNvSpPr/>
          <p:nvPr>
            <p:custDataLst>
              <p:tags r:id="rId9"/>
            </p:custDataLst>
          </p:nvPr>
        </p:nvSpPr>
        <p:spPr>
          <a:xfrm>
            <a:off x="4418277" y="2762792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26317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185267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背景图片：陈毅探母的场景图片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3378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2396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25"/>
          <p:cNvSpPr/>
          <p:nvPr>
            <p:custDataLst>
              <p:tags r:id="rId14"/>
            </p:custDataLst>
          </p:nvPr>
        </p:nvSpPr>
        <p:spPr>
          <a:xfrm>
            <a:off x="6163572" y="278775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5188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10226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设计元素：萝卜、家园、陈毅、母亲等元素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08137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1674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1"/>
          <p:cNvSpPr/>
          <p:nvPr>
            <p:custDataLst>
              <p:tags r:id="rId19"/>
            </p:custDataLst>
          </p:nvPr>
        </p:nvSpPr>
        <p:spPr>
          <a:xfrm>
            <a:off x="2671764" y="2770706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34839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188311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副标题：陈毅探母的故事与启示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3378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2396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5"/>
          <p:cNvSpPr/>
          <p:nvPr>
            <p:custDataLst>
              <p:tags r:id="rId24"/>
            </p:custDataLst>
          </p:nvPr>
        </p:nvSpPr>
        <p:spPr>
          <a:xfrm>
            <a:off x="7910084" y="278775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5188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02921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口号：传承孝道，弘扬美德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3378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2396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5"/>
          <p:cNvSpPr/>
          <p:nvPr>
            <p:custDataLst>
              <p:tags r:id="rId29"/>
            </p:custDataLst>
          </p:nvPr>
        </p:nvSpPr>
        <p:spPr>
          <a:xfrm>
            <a:off x="9743039" y="278775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5188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08400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制作者：您的名字或团队名称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目录页</a:t>
            </a:r>
            <a:endParaRPr lang="zh-CN" altLang="en-US"/>
          </a:p>
        </p:txBody>
      </p:sp>
      <p:sp>
        <p:nvSpPr>
          <p:cNvPr id="1049174" name="对角圆角矩形 15"/>
          <p:cNvSpPr/>
          <p:nvPr>
            <p:custDataLst>
              <p:tags r:id="rId2"/>
            </p:custDataLst>
          </p:nvPr>
        </p:nvSpPr>
        <p:spPr>
          <a:xfrm>
            <a:off x="1733102" y="3477966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6"/>
          <p:cNvSpPr/>
          <p:nvPr>
            <p:custDataLst>
              <p:tags r:id="rId3"/>
            </p:custDataLst>
          </p:nvPr>
        </p:nvSpPr>
        <p:spPr>
          <a:xfrm>
            <a:off x="1733102" y="3358816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7"/>
          <p:cNvSpPr/>
          <p:nvPr>
            <p:custDataLst>
              <p:tags r:id="rId4"/>
            </p:custDataLst>
          </p:nvPr>
        </p:nvSpPr>
        <p:spPr>
          <a:xfrm>
            <a:off x="2205552" y="3359409"/>
            <a:ext cx="71134" cy="11855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5"/>
            </p:custDataLst>
          </p:nvPr>
        </p:nvSpPr>
        <p:spPr>
          <a:xfrm>
            <a:off x="2236377" y="3486858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陈毅探母的故事和细节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2"/>
          <p:cNvSpPr/>
          <p:nvPr>
            <p:custDataLst>
              <p:tags r:id="rId6"/>
            </p:custDataLst>
          </p:nvPr>
        </p:nvSpPr>
        <p:spPr>
          <a:xfrm>
            <a:off x="1733102" y="1641518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53"/>
          <p:cNvSpPr/>
          <p:nvPr>
            <p:custDataLst>
              <p:tags r:id="rId7"/>
            </p:custDataLst>
          </p:nvPr>
        </p:nvSpPr>
        <p:spPr>
          <a:xfrm>
            <a:off x="1733102" y="1522368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54"/>
          <p:cNvSpPr/>
          <p:nvPr>
            <p:custDataLst>
              <p:tags r:id="rId8"/>
            </p:custDataLst>
          </p:nvPr>
        </p:nvSpPr>
        <p:spPr>
          <a:xfrm>
            <a:off x="2205552" y="1522961"/>
            <a:ext cx="71134" cy="11855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56"/>
          <p:cNvSpPr txBox="1"/>
          <p:nvPr>
            <p:custDataLst>
              <p:tags r:id="rId9"/>
            </p:custDataLst>
          </p:nvPr>
        </p:nvSpPr>
        <p:spPr>
          <a:xfrm>
            <a:off x="2236377" y="1644482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萝卜家园陈毅探母PPT课件简介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5"/>
          <p:cNvSpPr/>
          <p:nvPr>
            <p:custDataLst>
              <p:tags r:id="rId10"/>
            </p:custDataLst>
          </p:nvPr>
        </p:nvSpPr>
        <p:spPr>
          <a:xfrm>
            <a:off x="1733102" y="2559742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6"/>
          <p:cNvSpPr/>
          <p:nvPr>
            <p:custDataLst>
              <p:tags r:id="rId11"/>
            </p:custDataLst>
          </p:nvPr>
        </p:nvSpPr>
        <p:spPr>
          <a:xfrm>
            <a:off x="1733102" y="2440592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7"/>
          <p:cNvSpPr/>
          <p:nvPr>
            <p:custDataLst>
              <p:tags r:id="rId12"/>
            </p:custDataLst>
          </p:nvPr>
        </p:nvSpPr>
        <p:spPr>
          <a:xfrm>
            <a:off x="2205552" y="2441185"/>
            <a:ext cx="71134" cy="11855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3"/>
            </p:custDataLst>
          </p:nvPr>
        </p:nvSpPr>
        <p:spPr>
          <a:xfrm>
            <a:off x="2236377" y="2568634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陈毅探母的背景和意义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9"/>
          <p:cNvSpPr/>
          <p:nvPr>
            <p:custDataLst>
              <p:tags r:id="rId14"/>
            </p:custDataLst>
          </p:nvPr>
        </p:nvSpPr>
        <p:spPr>
          <a:xfrm>
            <a:off x="1733102" y="4396190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0"/>
          <p:cNvSpPr/>
          <p:nvPr>
            <p:custDataLst>
              <p:tags r:id="rId15"/>
            </p:custDataLst>
          </p:nvPr>
        </p:nvSpPr>
        <p:spPr>
          <a:xfrm>
            <a:off x="1733102" y="4277040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1"/>
          <p:cNvSpPr/>
          <p:nvPr>
            <p:custDataLst>
              <p:tags r:id="rId16"/>
            </p:custDataLst>
          </p:nvPr>
        </p:nvSpPr>
        <p:spPr>
          <a:xfrm>
            <a:off x="2205552" y="4277633"/>
            <a:ext cx="71134" cy="11855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12"/>
          <p:cNvSpPr txBox="1"/>
          <p:nvPr>
            <p:custDataLst>
              <p:tags r:id="rId17"/>
            </p:custDataLst>
          </p:nvPr>
        </p:nvSpPr>
        <p:spPr>
          <a:xfrm>
            <a:off x="2236377" y="4405082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陈毅探母的影响和启示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14"/>
          <p:cNvSpPr/>
          <p:nvPr>
            <p:custDataLst>
              <p:tags r:id="rId18"/>
            </p:custDataLst>
          </p:nvPr>
        </p:nvSpPr>
        <p:spPr>
          <a:xfrm>
            <a:off x="1733102" y="5314414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8"/>
          <p:cNvSpPr/>
          <p:nvPr>
            <p:custDataLst>
              <p:tags r:id="rId19"/>
            </p:custDataLst>
          </p:nvPr>
        </p:nvSpPr>
        <p:spPr>
          <a:xfrm>
            <a:off x="1733102" y="5195264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9"/>
          <p:cNvSpPr/>
          <p:nvPr>
            <p:custDataLst>
              <p:tags r:id="rId20"/>
            </p:custDataLst>
          </p:nvPr>
        </p:nvSpPr>
        <p:spPr>
          <a:xfrm>
            <a:off x="2205552" y="5195857"/>
            <a:ext cx="71134" cy="118557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20"/>
          <p:cNvSpPr txBox="1"/>
          <p:nvPr>
            <p:custDataLst>
              <p:tags r:id="rId21"/>
            </p:custDataLst>
          </p:nvPr>
        </p:nvSpPr>
        <p:spPr>
          <a:xfrm>
            <a:off x="2236377" y="5323306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总结和思考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陈毅简介</a:t>
            </a:r>
            <a:endParaRPr lang="zh-CN" altLang="en-US"/>
          </a:p>
        </p:txBody>
      </p:sp>
      <p:cxnSp>
        <p:nvCxnSpPr>
          <p:cNvPr id="3145739" name="直接箭头连接符 183"/>
          <p:cNvCxnSpPr/>
          <p:nvPr>
            <p:custDataLst>
              <p:tags r:id="rId2"/>
            </p:custDataLst>
          </p:nvPr>
        </p:nvCxnSpPr>
        <p:spPr>
          <a:xfrm>
            <a:off x="1081182" y="3702925"/>
            <a:ext cx="10022088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2"/>
          <p:cNvCxnSpPr/>
          <p:nvPr>
            <p:custDataLst>
              <p:tags r:id="rId3"/>
            </p:custDataLst>
          </p:nvPr>
        </p:nvCxnSpPr>
        <p:spPr>
          <a:xfrm>
            <a:off x="3166529" y="2793199"/>
            <a:ext cx="581" cy="8545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2" name="正文"/>
          <p:cNvSpPr txBox="1"/>
          <p:nvPr>
            <p:custDataLst>
              <p:tags r:id="rId4"/>
            </p:custDataLst>
          </p:nvPr>
        </p:nvSpPr>
        <p:spPr>
          <a:xfrm>
            <a:off x="2176686" y="1875925"/>
            <a:ext cx="1975042" cy="65718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字：仲弘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4"/>
          <p:cNvCxnSpPr/>
          <p:nvPr>
            <p:custDataLst>
              <p:tags r:id="rId5"/>
            </p:custDataLst>
          </p:nvPr>
        </p:nvCxnSpPr>
        <p:spPr>
          <a:xfrm flipH="1">
            <a:off x="5507900" y="3401618"/>
            <a:ext cx="3483" cy="2444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正文"/>
          <p:cNvSpPr txBox="1"/>
          <p:nvPr>
            <p:custDataLst>
              <p:tags r:id="rId6"/>
            </p:custDataLst>
          </p:nvPr>
        </p:nvSpPr>
        <p:spPr>
          <a:xfrm>
            <a:off x="4522121" y="2501181"/>
            <a:ext cx="1975042" cy="65718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出生地：四川乐至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853334" y="2424548"/>
            <a:ext cx="3483" cy="121800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6" name="正文"/>
          <p:cNvSpPr txBox="1"/>
          <p:nvPr>
            <p:custDataLst>
              <p:tags r:id="rId8"/>
            </p:custDataLst>
          </p:nvPr>
        </p:nvSpPr>
        <p:spPr>
          <a:xfrm>
            <a:off x="6867555" y="1522368"/>
            <a:ext cx="1975042" cy="65718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主要成就：参与创建了新中国，担任过国务院副总理、外交部长等职务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7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198769" y="3236161"/>
            <a:ext cx="3483" cy="48127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8" name="正文"/>
          <p:cNvSpPr txBox="1"/>
          <p:nvPr>
            <p:custDataLst>
              <p:tags r:id="rId10"/>
            </p:custDataLst>
          </p:nvPr>
        </p:nvSpPr>
        <p:spPr>
          <a:xfrm>
            <a:off x="9212989" y="2332820"/>
            <a:ext cx="1975042" cy="65718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主要作品：《陈毅诗词选》、《陈毅文选》等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92651" y="3717439"/>
            <a:ext cx="581" cy="16836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0" name="正文"/>
          <p:cNvSpPr txBox="1"/>
          <p:nvPr>
            <p:custDataLst>
              <p:tags r:id="rId12"/>
            </p:custDataLst>
          </p:nvPr>
        </p:nvSpPr>
        <p:spPr>
          <a:xfrm>
            <a:off x="1003969" y="4114538"/>
            <a:ext cx="1975042" cy="7001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原名：陈毅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1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339246" y="3698281"/>
            <a:ext cx="3483" cy="102409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2" name="正文"/>
          <p:cNvSpPr txBox="1"/>
          <p:nvPr>
            <p:custDataLst>
              <p:tags r:id="rId14"/>
            </p:custDataLst>
          </p:nvPr>
        </p:nvSpPr>
        <p:spPr>
          <a:xfrm>
            <a:off x="3349403" y="4945890"/>
            <a:ext cx="1975042" cy="7001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出生日期：1901年8月26日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682359" y="3741822"/>
            <a:ext cx="0" cy="5120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4" name="正文"/>
          <p:cNvSpPr txBox="1"/>
          <p:nvPr>
            <p:custDataLst>
              <p:tags r:id="rId16"/>
            </p:custDataLst>
          </p:nvPr>
        </p:nvSpPr>
        <p:spPr>
          <a:xfrm>
            <a:off x="5694838" y="4522086"/>
            <a:ext cx="1975042" cy="7001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职业：政治家、军事家、外交家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027213" y="3698281"/>
            <a:ext cx="1742" cy="13451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6" name="正文"/>
          <p:cNvSpPr txBox="1"/>
          <p:nvPr>
            <p:custDataLst>
              <p:tags r:id="rId18"/>
            </p:custDataLst>
          </p:nvPr>
        </p:nvSpPr>
        <p:spPr>
          <a:xfrm>
            <a:off x="8040272" y="5267516"/>
            <a:ext cx="1975042" cy="7001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逝世日期：1972年1月6日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椭圆 18"/>
          <p:cNvSpPr/>
          <p:nvPr>
            <p:custDataLst>
              <p:tags r:id="rId19"/>
            </p:custDataLst>
          </p:nvPr>
        </p:nvSpPr>
        <p:spPr>
          <a:xfrm>
            <a:off x="3106152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0" name="椭圆 15"/>
          <p:cNvSpPr/>
          <p:nvPr>
            <p:custDataLst>
              <p:tags r:id="rId20"/>
            </p:custDataLst>
          </p:nvPr>
        </p:nvSpPr>
        <p:spPr>
          <a:xfrm>
            <a:off x="5449264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2" name="椭圆 13"/>
          <p:cNvSpPr/>
          <p:nvPr>
            <p:custDataLst>
              <p:tags r:id="rId21"/>
            </p:custDataLst>
          </p:nvPr>
        </p:nvSpPr>
        <p:spPr>
          <a:xfrm>
            <a:off x="7794698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4" name="椭圆 20"/>
          <p:cNvSpPr/>
          <p:nvPr>
            <p:custDataLst>
              <p:tags r:id="rId22"/>
            </p:custDataLst>
          </p:nvPr>
        </p:nvSpPr>
        <p:spPr>
          <a:xfrm>
            <a:off x="10140133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6" name="椭圆 19"/>
          <p:cNvSpPr/>
          <p:nvPr>
            <p:custDataLst>
              <p:tags r:id="rId23"/>
            </p:custDataLst>
          </p:nvPr>
        </p:nvSpPr>
        <p:spPr>
          <a:xfrm>
            <a:off x="1931693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8" name="椭圆 17"/>
          <p:cNvSpPr/>
          <p:nvPr>
            <p:custDataLst>
              <p:tags r:id="rId24"/>
            </p:custDataLst>
          </p:nvPr>
        </p:nvSpPr>
        <p:spPr>
          <a:xfrm>
            <a:off x="4282352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70" name="椭圆 14"/>
          <p:cNvSpPr/>
          <p:nvPr>
            <p:custDataLst>
              <p:tags r:id="rId25"/>
            </p:custDataLst>
          </p:nvPr>
        </p:nvSpPr>
        <p:spPr>
          <a:xfrm>
            <a:off x="6621981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72" name="椭圆 21"/>
          <p:cNvSpPr/>
          <p:nvPr>
            <p:custDataLst>
              <p:tags r:id="rId26"/>
            </p:custDataLst>
          </p:nvPr>
        </p:nvSpPr>
        <p:spPr>
          <a:xfrm>
            <a:off x="8967416" y="3642548"/>
            <a:ext cx="120755" cy="12075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陈毅探母情景介绍</a:t>
            </a:r>
            <a:endParaRPr lang="zh-CN" altLang="en-US"/>
          </a:p>
        </p:txBody>
      </p:sp>
      <p:sp>
        <p:nvSpPr>
          <p:cNvPr id="1049302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母子情深：陈毅与母亲相见，母子情深，感人至深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故事背景：陈毅在抗日战争时期，因战事繁忙，无法回家探望母亲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探母过程：陈毅在战事间隙，冒着生命危险，回到家乡探望母亲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教育意义：陈毅探母的故事，体现了中华民族的传统美德，教育我们要孝敬父母，关爱家庭。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总结页</a:t>
            </a:r>
            <a:endParaRPr lang="zh-CN" altLang="en-US"/>
          </a:p>
        </p:txBody>
      </p:sp>
      <p:sp>
        <p:nvSpPr>
          <p:cNvPr id="1049362" name="矩形 3"/>
          <p:cNvSpPr/>
          <p:nvPr>
            <p:custDataLst>
              <p:tags r:id="rId2"/>
            </p:custDataLst>
          </p:nvPr>
        </p:nvSpPr>
        <p:spPr>
          <a:xfrm>
            <a:off x="1910449" y="1522368"/>
            <a:ext cx="8864553" cy="97463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3"/>
          <p:cNvSpPr/>
          <p:nvPr>
            <p:custDataLst>
              <p:tags r:id="rId3"/>
            </p:custDataLst>
          </p:nvPr>
        </p:nvSpPr>
        <p:spPr>
          <a:xfrm>
            <a:off x="1417054" y="1522368"/>
            <a:ext cx="240404" cy="97463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"/>
          <p:cNvSpPr txBox="1"/>
          <p:nvPr>
            <p:custDataLst>
              <p:tags r:id="rId4"/>
            </p:custDataLst>
          </p:nvPr>
        </p:nvSpPr>
        <p:spPr>
          <a:xfrm>
            <a:off x="2164262" y="1606577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萝卜家园陈毅探母PPT课件主要介绍了陈毅将军的生平事迹和探母故事。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39"/>
          <p:cNvSpPr/>
          <p:nvPr>
            <p:custDataLst>
              <p:tags r:id="rId5"/>
            </p:custDataLst>
          </p:nvPr>
        </p:nvSpPr>
        <p:spPr>
          <a:xfrm>
            <a:off x="1910449" y="2679354"/>
            <a:ext cx="8864553" cy="97463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6"/>
            </p:custDataLst>
          </p:nvPr>
        </p:nvSpPr>
        <p:spPr>
          <a:xfrm>
            <a:off x="1417054" y="2679354"/>
            <a:ext cx="240404" cy="97463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41"/>
          <p:cNvSpPr txBox="1"/>
          <p:nvPr>
            <p:custDataLst>
              <p:tags r:id="rId7"/>
            </p:custDataLst>
          </p:nvPr>
        </p:nvSpPr>
        <p:spPr>
          <a:xfrm>
            <a:off x="2164262" y="276356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陈毅将军是中国共产党的杰出领导人，为中国革命和建设做出了巨大贡献。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12"/>
          <p:cNvSpPr/>
          <p:nvPr>
            <p:custDataLst>
              <p:tags r:id="rId8"/>
            </p:custDataLst>
          </p:nvPr>
        </p:nvSpPr>
        <p:spPr>
          <a:xfrm>
            <a:off x="1910449" y="3836341"/>
            <a:ext cx="8864553" cy="97463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7"/>
          <p:cNvSpPr/>
          <p:nvPr>
            <p:custDataLst>
              <p:tags r:id="rId9"/>
            </p:custDataLst>
          </p:nvPr>
        </p:nvSpPr>
        <p:spPr>
          <a:xfrm>
            <a:off x="1417054" y="3836341"/>
            <a:ext cx="240404" cy="97463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19"/>
          <p:cNvSpPr txBox="1"/>
          <p:nvPr>
            <p:custDataLst>
              <p:tags r:id="rId10"/>
            </p:custDataLst>
          </p:nvPr>
        </p:nvSpPr>
        <p:spPr>
          <a:xfrm>
            <a:off x="2164262" y="3920550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陈毅将军的探母故事体现了他对母亲的深深思念和孝心，同时也展现了他的高尚品质和坚定信念。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9"/>
          <p:cNvSpPr/>
          <p:nvPr>
            <p:custDataLst>
              <p:tags r:id="rId11"/>
            </p:custDataLst>
          </p:nvPr>
        </p:nvSpPr>
        <p:spPr>
          <a:xfrm>
            <a:off x="1910449" y="4992734"/>
            <a:ext cx="8864553" cy="97463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26"/>
          <p:cNvSpPr/>
          <p:nvPr>
            <p:custDataLst>
              <p:tags r:id="rId12"/>
            </p:custDataLst>
          </p:nvPr>
        </p:nvSpPr>
        <p:spPr>
          <a:xfrm>
            <a:off x="1417054" y="4992734"/>
            <a:ext cx="240404" cy="97463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27"/>
          <p:cNvSpPr txBox="1"/>
          <p:nvPr>
            <p:custDataLst>
              <p:tags r:id="rId13"/>
            </p:custDataLst>
          </p:nvPr>
        </p:nvSpPr>
        <p:spPr>
          <a:xfrm>
            <a:off x="2164262" y="5076944"/>
            <a:ext cx="8481817" cy="8062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通过学习陈毅将军的生平事迹和探母故事，我们可以更好地了解他的伟大精神和崇高品质，从而更好地传承和发扬他的精神。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设计风格</a:t>
            </a:r>
            <a:endParaRPr lang="zh-CN" altLang="en-US"/>
          </a:p>
        </p:txBody>
      </p:sp>
      <p:sp>
        <p:nvSpPr>
          <p:cNvPr id="104941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https://d.book118.com/635122140201011112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5*l_h_i*1_5_1"/>
  <p:tag name="KSO_WM_UNIT_INDEX" val="1_5_1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TYPE" val="m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ORE_SCHEMECOLOR_INDEX" val="5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ORE_SCHEMECOLOR_INDEX" val="5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ORE_SCHEMECOLOR_INDEX" val="5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2"/>
  <p:tag name="KSO_WM_UNIT_INDEX" val="1_2_2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2"/>
  <p:tag name="KSO_WM_UNIT_INDEX" val="1_4_2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2"/>
  <p:tag name="KSO_WM_UNIT_INDEX" val="1_6_2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2"/>
  <p:tag name="KSO_WM_UNIT_INDEX" val="1_8_2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2"/>
  <p:tag name="KSO_WM_UNIT_INDEX" val="1_1_2"/>
  <p:tag name="KSO_WM_UNIT_LAYERLEVEL" val="1_1_1"/>
  <p:tag name="KSO_WM_UNIT_LINE_FORE_SCHEMECOLOR_INDEX" val="5"/>
  <p:tag name="KSO_WM_UNIT_TYPE" val="m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2"/>
  <p:tag name="KSO_WM_UNIT_INDEX" val="1_3_2"/>
  <p:tag name="KSO_WM_UNIT_LAYERLEVEL" val="1_1_1"/>
  <p:tag name="KSO_WM_UNIT_LINE_FORE_SCHEMECOLOR_INDEX" val="5"/>
  <p:tag name="KSO_WM_UNIT_TYPE" val="m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2"/>
  <p:tag name="KSO_WM_UNIT_INDEX" val="1_5_2"/>
  <p:tag name="KSO_WM_UNIT_LAYERLEVEL" val="1_1_1"/>
  <p:tag name="KSO_WM_UNIT_LINE_FORE_SCHEMECOLOR_INDEX" val="5"/>
  <p:tag name="KSO_WM_UNIT_TYPE" val="m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2"/>
  <p:tag name="KSO_WM_UNIT_INDEX" val="1_7_2"/>
  <p:tag name="KSO_WM_UNIT_LAYERLEVEL" val="1_1_1"/>
  <p:tag name="KSO_WM_UNIT_LINE_FORE_SCHEMECOLOR_INDEX" val="5"/>
  <p:tag name="KSO_WM_UNIT_TYPE" val="m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60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汉仪楷体简</vt:lpstr>
      <vt:lpstr>宋体</vt:lpstr>
      <vt:lpstr>Wingdings</vt:lpstr>
      <vt:lpstr>Office Theme</vt:lpstr>
      <vt:lpstr>萝卜家园陈毅探母PPT课件</vt:lpstr>
      <vt:lpstr>目录</vt:lpstr>
      <vt:lpstr>PPT课件介绍</vt:lpstr>
      <vt:lpstr>课件背景介绍</vt:lpstr>
      <vt:lpstr>课件制作目的</vt:lpstr>
      <vt:lpstr>课件适用人群</vt:lpstr>
      <vt:lpstr>课件特点</vt:lpstr>
      <vt:lpstr>课件内容</vt:lpstr>
      <vt:lpstr>封面页</vt:lpstr>
      <vt:lpstr>目录页</vt:lpstr>
      <vt:lpstr>陈毅简介</vt:lpstr>
      <vt:lpstr>陈毅探母情景介绍</vt:lpstr>
      <vt:lpstr>总结页</vt:lpstr>
      <vt:lpstr>设计风格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2024-09-18T22:39:53.781</cp:lastPrinted>
  <dcterms:created xsi:type="dcterms:W3CDTF">2024-09-18T14:39:53Z</dcterms:created>
  <dcterms:modified xsi:type="dcterms:W3CDTF">2024-09-18T14:39:56Z</dcterms:modified>
</cp:coreProperties>
</file>