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1FC384-6EE3-4816-BDA6-50A59CB603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C1B876-1ED1-4D5F-BE6B-4882E9BFC8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B823BA-0286-4316-AA57-F2F65EE60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CC5959-333A-4811-963C-9A930E3C60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1BEFE9-D106-4A43-8EAB-96AC39557C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2551DA-BA10-496C-9EB1-45DCC974227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7B64B4-A7CD-4029-A23F-7A933CF2CD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8F5BBE-C1AC-4CB9-95D4-6508D43A8C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B59B61-DCD6-43EB-AA69-85CD463614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A3EEB7-062F-464F-BE39-67BF7A980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3C3BF6-7DF2-4624-AA73-F7ED05AE4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123000323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股票理论价格的计算课件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股票基本概念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股票理论价格模型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股票实际价格的影响因素</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股票投资策略与技巧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股票投资的挑战与风险</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未来展望与研究方向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股票基本概念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股票是公司发行的一种所有权凭证，代表股东对公司的所有权。根据不同的分类标准，股票可以分为多种类型。</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股票是公司发行的一种所有权凭证，代表股东对公司的所有权。根据股东权利的不同，股票可以分为普通股和优先股。普通股股东享有公司的经营决策权和投票权，优先股股东则享有优先分红权和优先清算权。此外，根据股票的流通性，股票可以分为流通股和非流通股；根据股票的上市地，股票可以分为A股、B股、H股等。</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股票市场是买卖股票的场所，具有严格的交易规则和监管机制。</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股票市场是买卖股票的场所，由证券交易所和场外交易市场组成。证券交易所是买卖股票的集中场所，具有严格的监管机制和交易规则，以保证市场的公平、公正和透明。场外交易市场则是不通过证券交易所进行的股票买卖市场，交易相对自由灵活。在股票市场中，投资者需要遵守市场的交易规则和监管要求，如买卖股票的时间、价格确定方式、交易费用等。</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股票市场与交易规则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股票的价值是指股票所代表的资产价值，而股票的价格则是在市场交易中形成的。</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股票的价值是指股票所代表的公司资产价值，包括公司的有形资产和无形资产，如设备、土地、品牌、专利等。股票的价格则是在市场交易中形成的，受到多种因素的影响，如公司的经营状况、行业前景、市场供求关系、宏观经济环境等。在理论上，股票的价格应该反映其价值，但在实际市场中，由于市场情绪、投机行为等因素的影响，股票价格可能会出现波动。</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股票的价值与价格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股票理论价格模型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资本资产定价模型是一种用于评估资产（如股票）预期收益率的模型，它考虑了市场风险和资产的预期收益之间的关系。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CAPM认为资产的预期收益率由两部分组成，一是无风险收益率，二是风险溢价，风险溢价与市场的风险水平成正比。通过CAPM，投资者可以评估特定股票相对于市场整体的预期收益。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资本资产定价模型（CAPM）</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自由现金流折现模型是一种基于公司未来现金流预测的股票估值方法。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该模型通过预测公司未来的自由现金流，并折现到现在的价值来计算股票的理论价格。自由现金流通常被定义为公司的营运现金流减去资本支出。该模型假设股票的价值等于未来所有自由现金流的现值之和。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自由现金流折现模型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6395" r="36395"/>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市盈率模型是一种基于公司盈利能力的股票估值方法。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市盈率模型通过比较公司的市盈率（股价与每股收益之比）来评估股票的价值。市盈率越低，股票的估值越低。该模型假设高市盈率的股票具有较高的增长潜力或较低的风险，而低市盈率的股票增长潜力较低或风险较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市盈率模型（PE ratio）</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相对强度模型是一种基于股票价格历史表现的股票估值方法。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相对强度模型通过比较股票在过去一段时间内的价格表现来评估其价值。该模型假设过去表现强劲的股票在未来仍有较好的表现，而过去表现疲弱的股票未来表现可能仍然不佳。通过比较不同股票的相对强度指标，投资者可以筛选出具有潜力的股票进行投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相对强度模型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股票实际价格的影响因素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汇率变动</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汇率变动会影响上市公司的出口业务和海外投资，从而影响其盈利和股票价格。</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经济增长率</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经济增长率是影响股票价格的重要宏观经济因素之一。经济增长率上升，企业盈利预期提升，股票价格相应上涨。</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通货膨胀率</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通货膨胀率对股票价格的影响较为复杂。适度的通货膨胀有助于提升企业盈利，但恶性通货膨胀会导致货币购买力下降，不利于股票价格。</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利率水平</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利率水平的变化对股票价格有显著影响。利率上升，企业融资成本增加，盈利预期降低，股票价格可能下跌。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宏观经济因素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488" r="2948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不同行业的股票表现出不同的周期性特征，投资者应关注行业的周期性变化，以合理配置投资组合。</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行业周期性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公司的盈利能力直接影响其股票价格。投资者应关注公司的财务报表，分析其盈利能力及未来增长潜力。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公司盈利能力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良好的公司治理结构有助于提高企业的管理效率和盈利能力，对股票价格产生积极影响。</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公司治理结构</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公司的财务健康状况是投资者评估其股票价值的重要依据，包括负债水平、现金流状况等。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财务健康状况</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行业与公司基本面</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市场心理预期</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市场情绪和投资者心理预期对股票价格产生重要影响。在乐观的市场情绪下，股票价格可能被推高；而在悲观的市场情绪下，股票价格可能下跌。</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投资者的行为模式对股票价格具有显著影响。例如，追涨杀跌的行为可能导致股票价格的过度波动。</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市场操纵和过度投机行为可能导致股票价格短期内的剧烈波动，长期来看则可能影响市场的稳定性和健康发展。</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投资者教育水平对市场行为和市场效率具有重要影响。教育水平较高的投资者更可能做出理性的投资决策，促进市场的稳定发展。</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投资者行为模式</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市场操纵与过度投机</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投资者教育水平</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市场情绪与投资者行为</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https://d.book118.com/635123000323011120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2024-09-23T15:11:41.495</cp:lastPrinted>
  <dcterms:created xsi:type="dcterms:W3CDTF">2024-09-23T07:11:41Z</dcterms:created>
  <dcterms:modified xsi:type="dcterms:W3CDTF">2024-09-23T07:11:43Z</dcterms:modified>
</cp:coreProperties>
</file>