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9CCF4-7878-47B5-8F76-5A15B614E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89857-D854-4924-A575-6D1C9A4AC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D83D0-1762-4F9F-946A-54CC1FA04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04CED-1772-462A-B24E-16EE20BCD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199C6A-CA37-4D5D-84E5-D46E0AC52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DE6C1B-D50A-4B56-A347-04D92783C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35D17E-ACCC-4518-9822-AEDA79572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B6A76-6642-441A-B75E-D54C7D6A1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5CADB-B432-4842-8923-4E953818D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A0E94-9D06-436B-9041-7802E12D3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1A7DF-BBBC-46CB-AFCC-44D35BE11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12310301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人工智能在智能照明中的应用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智能照明技术基础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人工智能技术在智能照明中的应用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智能照明系统设计与实现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智能照明系统性能评估与优化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智能照明在不同场景中的应用案例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挑战、趋势与未来发展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随着LED等照明技术的不断进步，照明设备在能耗、寿命和光效等方面取得了显著的提升，为智能照明的发展奠定了基础。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照明技术的发展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随着物联网、大数据和人工智能等技术的快速发展，智能化成为照明行业的重要趋势，智能照明能够提高照明质量、节约能源并创造更加舒适的光环境。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全球能源危机和环境污染问题日益严重，智能照明作为节能环保的重要手段，对于推动可持续发展具有重要意义。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环保与节能需求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智能家居集成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作为智能家居系统的重要组成部分，智能照明可以与智能家居系统实现无缝集成，为用户提供更加便捷、智能化的家居体验。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个性化照明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通过人工智能技术，智能照明系统能够学习并理解用户的照明需求和偏好，实现个性化照明，提高用户的舒适度和满意度。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能源管理优化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利用人工智能技术对大量照明数据进行深度分析和挖掘，智能照明系统能够实现能源管理优化，降低能源消耗和运营成本。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智能光环境调节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结合传感器和人工智能技术，智能照明系统能够实时监测并调节光环境，创造出符合不同场景和需求的光照效果，提高视觉舒适度和工作效率。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人工智能在智能照明中的潜力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智能照明技术基础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使用白炽灯、荧光灯等传统光源，通过简单的开关控制照明。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传统照明技术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LED照明技术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825" r="208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智能照明技术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采用发光二极管（LED）作为光源，具有高效、节能、环保等优点。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结合物联网、云计算、大数据等先进技术，实现对照明的智能化控制和管理。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照明技术概述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通过传感器等设备采集环境信息，如光照强度、温度、湿度等。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679" r="2067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利用物联网技术，将感知层采集的数据传输至云平台进行分析处理。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基于云平台提供的数据分析结果，实现对照明的智能化控制和管理，如自动调节亮度、色温等。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智能照明系统组成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通过物联网技术实现设备间的互联互通，为智能照明提供数据传输和远程控制的基础。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对采集的大量环境数据进行分析处理，提取有用信息以指导照明系统的智能化决策。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利用云计算强大的计算能力和存储资源，为智能照明提供高效的数据处理和存储支持。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通过机器学习、深度学习等人工智能技术，实现对环境数据的智能分析和预测，为智能照明提供更加精准的控制策略。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人工智能技术在智能照明中的应用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人体传感器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通过红外或超声波技术，感知人体活动和位置，实现人来灯亮、人走灯熄的智能化控制。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温度传感器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监测环境温度，为智能照明系统提供调节灯光色温或亮度的依据。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光照传感器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检测环境光线的强度和色温，为智能照明系统提供实时的光照数据。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传感器与数据收集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通过收集的大量照明数据，利用机器学习算法挖掘其中的规律和模式，为优化照明方案提供数据支持。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基于历史数据和实时传感器输入，构建预测模型，预测未来一段时间内的光照需求和用户行为，实现提前调整照明方案。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根据用户的照明偏好和使用习惯，利用机器学习算法为用户推荐个性化的照明方案。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深度学习在智能照明中的探索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探索深度学习在情感计算领域的应用，通过分析用户的语音、面部表情等情感信息，调整照明方案以营造符合用户情感的氛围。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情感计算与照明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通过深度学习技术，识别环境中的物体、场景和人物等，为智能照明提供更加精准的控制策略。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图像识别与处理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结合深度学习技术，实现语音控制智能照明系统，提高用户的使用便捷性。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语音识别与交互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智能照明系统设计与实现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应用物联网技术，实现照明设备与互联网的连接，方便远程监控和控制。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采用分布式系统架构，实现照明设备的分布式控制和数据处理，提高系统可靠性和扩展性。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利用云计算平台实现数据集中管理、分析和处理，提供强大的计算和存储能力。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https://d.book118.com/635123103012011040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2024-08-30T21:54:21.867</cp:lastPrinted>
  <dcterms:created xsi:type="dcterms:W3CDTF">2024-08-30T13:54:21Z</dcterms:created>
  <dcterms:modified xsi:type="dcterms:W3CDTF">2024-08-30T13:54:24Z</dcterms:modified>
</cp:coreProperties>
</file>