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C4EDF-3199-4815-886D-4B2683F5D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57A48-E841-4C5E-98AD-094645D5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E99D3-D037-480E-89A4-7067100B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15A50-AC84-4D0C-AEFE-81A82BD2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4F263-8137-4873-9DDC-0D6D1E5F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DB21C8-974F-4560-A079-2C7C23145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355BE-FC9C-4562-AA10-216D9EF3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44EEA-E262-4E2E-9AC3-F0311895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87061-F46C-48B8-93A4-90138B13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6468E-732A-4C0F-A5B6-56B5DABA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6B32D-C799-4F3C-99EC-FF35A7D5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3031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微笑服务礼仪培训微笑让你领先一步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微笑服务礼仪的核心要素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微笑服务的定义与意义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微笑服务是优质服务的重要组成部分，它体现了服务人员对客人的尊重、关心和感谢，同时也是服务人员高尚情操的真实流露。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微笑服务是指服务人员以真诚的笑容向客人提供服务，使客人在接受服务时感到亲切、愉快和尊重的一种服务方式。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微笑服务能够提升客人的满意度和忠诚度，使客人感受到温暖和关怀，从而提高服务质量。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塑造企业形象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微笑服务是企业形象的重要组成部分，它能够展示企业的服务水平和员工素质，增强企业的竞争力和美誉度。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促进销售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微笑服务能够拉近服务人员与客人之间的距离，增强客人的信任感和购买欲望，从而促进销售。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餐饮服务人员通过微笑服务为客人提供优质的用餐体验，使客人感受到餐厅的热情和关怀。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酒店服务人员通过微笑服务为客人提供舒适、温馨的住宿环境，提高客人的满意度和忠诚度。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零售服务人员通过微笑服务为客人提供购物帮助和咨询，增强客人的购买欲望和信任感。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医护人员通过微笑服务为病人提供温暖、关怀的医疗环境，缓解病人的紧张情绪和焦虑感。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银行服务人员通过微笑服务为客人提供高效、便捷的金融服务，提高客人的满意度和忠诚度。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微笑服务的行业应用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微笑是一种愉快的心情的反映，也是一种礼貌和涵养的表现。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微笑要发自内心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微笑要自然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微笑要适度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微笑时嘴唇微张，要自然，不要刻意为之。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微笑时要适度，不要过于夸张或过于含蓄。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真诚微笑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在服务过程中，要主动向客户问候，表示欢迎和尊重。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主动问候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主动向客户介绍产品或服务的特点和优势，提供有价值的信息和建议。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主动介绍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在客户需要帮助时，要主动伸出援手，提供必要的支持和协助。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671" r="46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耐心周到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在服务过程中，要耐心倾听客户的需求和意见，理解客户的真实想法。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周到细致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在服务过程中，要周到细致地考虑客户的各种需求，提供个性化的服务。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在客户提出问题或需求时，要及时响应并给予解决方案或建议。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在服务过程中，要尊重客户的人格、隐私和选择，不要对客户进行任何形式的歧视或攻击。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在服务过程中，要尊重同事的劳动和贡献，与同事保持良好的合作关系和沟通。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在服务过程中，要尊重自己的职业身份和形象，保持良好的仪态和言行举止。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礼貌周到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接待过程中，要时刻关注客人需求，提供周到的服务，如引导、介绍等。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当客人进入视线范围，应主动微笑并问候，表达对客人的欢迎和尊重。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在接待过程中，始终保持微笑，传递友好和亲切的信息。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无论客人提出何种问题或要求，都应保持耐心和热情，尽力给予帮助。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在沟通过程中，要认真倾听客人的需求和意见，并给予积极的回应。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用简洁明了的语言表达自己的观点和建议，避免使用模糊或晦涩的词汇。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沟通礼仪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引导就座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在客人到达餐厅时，应主动引导客人到合适的座位就座，并介绍餐厅的特色和菜品。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服务周到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在客人用餐过程中，要时刻关注客人的需求，及时提供餐巾、餐具等用品。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保持餐厅环境的整洁和卫生，为客人提供一个舒适的用餐环境。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餐饮礼仪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https://d.book118.com/635130314240011110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2024-09-16T02:27:47.214</cp:lastPrinted>
  <dcterms:created xsi:type="dcterms:W3CDTF">2024-09-15T18:27:47Z</dcterms:created>
  <dcterms:modified xsi:type="dcterms:W3CDTF">2024-09-15T18:27:49Z</dcterms:modified>
</cp:coreProperties>
</file>