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E90A5-76CA-4C64-A06C-0C5BF8324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D03BE-5E25-415A-B019-D78C9C77B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C4AA9-47D7-4072-9B21-8528192C7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B21AF-2BE4-43C3-AF0E-73C556E52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882B52-8E18-4CA2-A6AF-0F6272000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2A0EB-8405-496D-99CF-472528B8F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ED8B2-BDFE-4EE2-A153-709B5F2C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476B3-3852-4CE6-BDAB-CA318C1C4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FD93A-6391-4031-8BC3-91569554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82A0B-476C-4289-83E2-62DE250B4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1FC6F-13F4-4492-A9F4-80AB2F04B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4023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栓预防性护理\n## 1.血栓预防性护理的基本概念与重要性\n### 1.1血栓形成的原因及其对健康的影响\n### 1.2血栓预防性护理的定义与目标\n### 1.3血栓预防性护理在健康管理中的作用\n## 2.血栓预防性护理的方法与措施\n### 2.1药物治疗与调整生活方式\n### 2.2穿戴医用弹力袜与定期按摩\n### 2.3健康饮食与适量运动\n## 3.血栓预防性护理的评估与监测\n### 3.1风险评估工具与方法\n### 3.2定期检查与诊断\n### 3.3护理效果评估与持续改进\n## 4.血栓预防性护理的个案研究与实践\n### 4.1特定疾病与人群的血栓预防性护理\n### 4.2护理实践中成功案例分享\n### 4.3血栓预防性护理的未来发展趋势\n## 5.结论与建议\n### 5.1血栓预防性护理的重要性及实践价值\n### 5.2推广与普及血栓预防性护理的建议\n### 5.3持续关注血栓预防性护理的研究与创新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血栓预防性护理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血栓预防性护理的基本概念与重要性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血栓形成的主要原因是血液流动性降低和血液凝固性增加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血液流动性降低：长时间久坐、手术、创伤等导致血流缓慢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血液凝固性增加：遗传因素、疾病（如高血压、糖尿病）等导致血液容易凝固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血栓对健康的影响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阻塞血管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：导致器官缺血、缺氧，如心肌梗死、脑梗死等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：血栓脱落随血流移动，堵塞其他血管，如肺栓塞等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：血栓引起局部炎症反应，加重组织损伤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血栓形成的原因及其对健康的影响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血栓预防性护理的定义与目标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血栓预防性护理的定义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调整生活方式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等方法，降低血栓形成的风险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血栓预防性护理的目标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降低血栓形成的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减轻血栓形成后的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生存率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血栓预防性护理是健康管理的重要组成部分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降低慢性病患者的血栓形成风险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延缓血栓形成的发展进程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提高患者的自我管理能力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血栓预防性护理对预防心血管疾病具有重要意义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降低心肌梗死、脑梗死等疾病的发病风险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减轻心血管疾病患者的症状和并发症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提高心血管疾病患者的生存率和生活质量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血栓预防性护理在健康管理中的作用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血栓预防性护理的方法与措施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：如华法林、阿司匹林等，降低血液凝固性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抗血小板药物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：如氯吡格雷、替格瑞洛等，降低血小板聚集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调整生活方式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保持适量运动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：如散步、游泳、瑜伽等，提高血液流动性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：减少烟草和酒精对血管的损害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：降低高血压、糖尿病等慢性病的风险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药物治疗与调整生活方式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穿戴医用弹力袜与定期按摩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穿戴医用弹力袜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医用弹力袜可以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减轻下肢静脉曲张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，提高血液回流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医用弹力袜可以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缓解下肢水肿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，降低血栓形成的风险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定期按摩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定期按摩可以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促进血液循环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，降低血栓形成的风险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定期按摩可以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缓解肌肉疲劳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，提高患者的舒适度和生活质量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健康饮食与适量运动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健康饮食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低盐低脂饮食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：降低高血压、高血脂的风险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高纤维饮食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：增加膳食纤维摄入，降低血糖和血脂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适量运动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有氧运动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：如慢跑、骑自行车等，提高心肺功能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力量训练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：如举重、俯卧撑等，增强肌肉力量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血栓预防性护理的评估与监测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风险评估工具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Caprini风险评估模型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：评估患者血栓形成的风险等级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Padua风险评估模型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：评估患者深静脉血栓形成的风险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：了解患者的疾病史、家族史等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：检查患者的双下肢、腹部等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：检测患者的血液指标，如凝血功能、血脂等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风险评估工具与方法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https://d.book118.com/635140234114011111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血栓预防性护理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2024-09-17T00:52:27.398</cp:lastPrinted>
  <dcterms:created xsi:type="dcterms:W3CDTF">2024-09-16T16:52:27Z</dcterms:created>
  <dcterms:modified xsi:type="dcterms:W3CDTF">2024-09-16T16:52:29Z</dcterms:modified>
</cp:coreProperties>
</file>