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2EC13-9B27-4BD4-B527-53A4923F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68CB4-6E6E-4239-A377-DEDD5F3C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7126-2727-437B-9523-EDE07BA8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E3978-0393-4881-A7F2-D7A4107A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9F0E2-1A46-4FE7-B00B-8761E728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794B7-8F88-4A8E-8406-CB7EDA441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EE130-8830-4E67-A794-ECD356D6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C1F90-BDEE-46B3-ABA1-8148A5061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47431-6AA7-4192-AAE6-B203BC0F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21654-2674-49DD-8AE4-3CF9E975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02567-D3A6-49C1-8B2F-48242F601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413400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营销渠道管理重点知识总结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营销渠道成员管理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营销渠道管理发展趋势与展望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营销渠道管理概述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营销渠道是指商品和服务从生产者向消费者转移的途径、路径或流程，包括生产者、中间商和消费者。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营销渠道是实现商品和服务价值的关键环节，它决定了企业产品流通的效率、市场覆盖率和销售量，是企业市场竞争力的体现。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常见的营销渠道类型包括直接渠道和间接渠道、单一渠道和多渠道等。直接渠道是指生产者直接将产品提供给消费者，如直销、网店等；间接渠道是指通过中间商将产品提供给消费者，如经销商、零售商等。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企业在选择营销渠道时应考虑产品特点、目标市场、竞争状况和自身实力等因素，选择最能满足企业营销目标的渠道类型和结构。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营销渠道的类型与选择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营销渠道管理的核心目标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提高渠道效率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通过有效的渠道管理，优化渠道结构和流程，降低渠道成本，提高渠道效率和盈利能力。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增强渠道掌控力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企业应加强对渠道的管理和控制，确保渠道成员遵循企业制定的销售政策、市场策略和价格体系，防止渠道冲突和窜货现象。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通过开拓新渠道、增加渠道覆盖面和拓展销售区域，扩大市场份额和品牌影响力。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建立良好的客户关系，提高客户满意度和忠诚度，促进长期合作和发展。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营销渠道设计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明确渠道管理的总体目标，如提高市场份额、降低成本、增强客户满意度等。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制定针对不同渠道的策略，包括产品定位、价格策略、促销策略和分销策略等。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确定渠道目标与策略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分析渠道成员的成长潜力，包括销售能力、市场覆盖率、品牌影响力等。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评估渠道成员的实际表现，如销售业绩、服务水平、物流配送能力等。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评估渠道成员的潜力与能力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根据市场特点和企业需求，设计合理的渠道结构，包括长度、宽度和深度等。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规划渠道成员之间的交易、物流、资金流和信息流等流程，确保渠道高效运作。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设计渠道结构与流程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制定渠道政策与规范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渠道政策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制定统一的渠道政策，包括价格体系、促销政策、信用政策等，以保持渠道统一性。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制定渠道成员的行为规范，明确权利义务，加强监管，确保渠道合规性。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营销渠道成员管理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选择合适的渠道成员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确定渠道目标和策略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根据企业的市场定位和目标，制定适合的渠道目标和策略，明确所需渠道成员的类型和要求。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评估潜在渠道成员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收集潜在渠道成员的信息，了解其业务范围、财务状况、信誉度和服务质量等方面的表现。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建立合作关系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与潜在渠道成员进行沟通，明确双方的权利和义务，建立长期稳定的合作关系。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根据渠道成员的需求和特点，制定具有吸引力的激励政策，如价格折扣、销售奖励、培训支持等。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制定激励政策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确保企业与渠道成员之间的承诺得到及时兑现，提高渠道成员的信任度和忠诚度。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及时兑现承诺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445" r="644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与渠道成员保持良好沟通，及时了解其需求和反馈，针对问题制定改进措施，提高渠道成员的满意度。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持续沟通与反馈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激励渠道成员的积极性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定期收集渠道成员的销售数据、客户反馈等信息，进行深入分析，了解其绩效表现和存在的问题。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给予反馈和改进建议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将评估结果及时反馈给渠道成员，针对存在的问题提出改进建议，帮助其提升绩效。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制定绩效评估标准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根据企业的战略目标和渠道策略，制定具体的绩效评估标准，如销售额、客户满意度、回款率等。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评估渠道成员的绩效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https://d.book118.com/635141340031011111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2024-09-16T19:55:43.934</cp:lastPrinted>
  <dcterms:created xsi:type="dcterms:W3CDTF">2024-09-16T11:55:43Z</dcterms:created>
  <dcterms:modified xsi:type="dcterms:W3CDTF">2024-09-16T11:55:46Z</dcterms:modified>
</cp:coreProperties>
</file>