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109C4D-CDDE-40B3-AFD8-4108042874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47C8D-980E-45BE-8255-7296D99286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9A14B1-E696-4D51-94C7-1D48C40B9B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110C09-3E2D-49F4-85DA-6D2159332E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0691E5-9E2D-4698-A691-FCA23A7DFD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17EA68-E413-41EC-98CE-706DA1A374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8BE75C-FCD6-477F-92F0-6997C468BD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881E33-58BE-4762-8C76-A01E7F7CC1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64401C-BF73-4F3C-B92E-CA029597A8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E83EF2-D10F-410A-9F85-F37F46B249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E4C2DB-3BD3-4550-BE7D-B090CE128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20031302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吸痰法操作并发症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吸痰法操作并发症概述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常见并发症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少见并发症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处理与应对措施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预防与注意事项</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吸痰法操作并发症概述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吸痰法操作并发症是指在吸痰法操作过程中或操作后出现的意外情况或不良反应。</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发生的时间和表现，吸痰法操作并发症可分为即刻并发症和延迟并发症。即刻并发症是指在操作过程中或操作后立即出现的并发症，如低氧血症、气道痉挛等；延迟并发症则是在操作后一段时间内出现的并发症，如肺炎、肺不张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患者年龄、基础疾病、呼吸道状况等个体差异可能导致吸痰法操作并发症的发生。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操作因素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吸痰管插入深度、吸痰负压、吸痰持续时间等操作因素不当，可能引发各种并发症。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在操作过程中使用的药物，如镇静剂、麻醉剂等，也可能引起一些不良反应和并发症。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083" r="1708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在实施吸痰法操作前，应充分评估患者的病情和呼吸道状况，严格掌握适应症和禁忌症。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严格掌握适应症和禁忌症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提高操作技能</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合理使用药物</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严密观察病情</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医护人员应熟练掌握吸痰法操作技能，规范操作流程，避免因操作不当引发并发症。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在操作过程中应合理使用药物，尽量减少药物的不良反应和并发症。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在操作过程中及操作后，应严密观察患者的病情变化，及时发现并处理各种并发症。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常见并发症</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https://d.book118.com/635200313024011043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2024-09-04T17:56:17.359</cp:lastPrinted>
  <dcterms:created xsi:type="dcterms:W3CDTF">2024-09-04T09:56:17Z</dcterms:created>
  <dcterms:modified xsi:type="dcterms:W3CDTF">2024-09-04T09:56:19Z</dcterms:modified>
</cp:coreProperties>
</file>