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D16EC-84FC-4544-B861-0BD7C0D53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41D68-4EDD-48AC-832B-41BC0742D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21DF2-8F0B-4540-B351-78916AE53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6073A-6BF9-45DF-9F3B-AF979DEF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7AD03-ADB0-4B71-B488-DE4FCF1F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3641E-8C6B-4CAF-91CF-4B28AA200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1AB60-FB8E-4CC1-95B6-015F83F66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16C28-8E7F-4E31-8754-198F4913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87B1C-10D1-42D4-9ADA-68161816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F620D-98B9-4009-B60D-D8592CF24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00C9A-E111-4D22-BE2B-69B864ECC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02113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教育工作计划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加强学生的道德观念，培养良好的品德和行为习惯，树立正确的世界观、人生观和价值观。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提高学生的知识水平，培养学生的思维能力和学习能力，鼓励自主学习和创新思维。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智育教育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强化学生的身体素质，提高学生的运动技能和健康水平，培养良好的体育精神和团队协作能力。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培养学生的审美观念和艺术修养，提高学生的创造力和表现力，促进全面发展。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美育教育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激发学生的创新意识和创造力，鼓励学生独立思考和自主探索，培养创新思维和解决问题的能力。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605" r="206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提供创新实践平台和机会，引导学生参与创新项目和实践活动，提高学生的创新实践能力和成果转化能力。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909" r="6909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02" r="1450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营造良好的创新氛围和环境，鼓励学生跨学科交流和合作，促进创新成果的共享和推广。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培养学生创新能力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加强实验课程和实践环节，提高学生的动手能力和实验技能，培养实践意识和实践能力。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引导学生参与社会实践活动，了解社会需求和实际情况，增强社会责任感和实践能力。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加强学校与企业合作，为学生提供实习和实践机会，提高学生的职业素养和实践能力。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增强学生实践能力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学科知识教育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语文：培养阅读、写作和表达能力，提高文化素养。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数学：培养逻辑思维和解决问题的能力，为科学和工程学科打下基础。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英语：提高语言应用能力，了解不同文化背景。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物理、化学、生物等科学学科：培养实验技能和科学素养。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树立正确的道德观念，培养良好的品德和行为习惯。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培养社会责任感和公民素质，积极参与社会公共事务。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了解法律法规，遵守社会秩序和规则。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法治观念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通过体育锻炼提高身体素质和免疫力。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417" r="20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掌握多种运动技能，培养运动兴趣和爱好。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培养团队合作、竞争意识和毅力。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提高审美能力和艺术鉴赏力，了解不同艺术形式。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培养创造力、表现力和个人特长。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音乐、舞蹈、绘画等艺术技能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了解传统文化和民间艺术，弘扬民族文化。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美育教育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学习基本劳动技能和工具使用，培养动手能力和实践能力。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劳动观念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树立正确的劳动观念，尊重劳动成果和劳动者。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了解不同职业特点和要求，为未来职业发展打下基础。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启发式教学是一种以学生为中心的教学方法，旨在激发学生的思维和创造力，培养他们独立思考和解决问题的能力。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启发式教学强调引导学生主动思考，通过提问、案例分析、小组讨论等方式，引导学生发现问题、分析问题和解决问题。这种教学方法有助于培养学生的批判性思维和创新能力，提高学生的学习效果。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https://d.book118.com/635202113101011121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2024-09-24T04:10:16.879</cp:lastPrinted>
  <dcterms:created xsi:type="dcterms:W3CDTF">2024-09-23T20:10:16Z</dcterms:created>
  <dcterms:modified xsi:type="dcterms:W3CDTF">2024-09-23T20:10:18Z</dcterms:modified>
</cp:coreProperties>
</file>