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F46F1-A70B-4E1A-BF07-F5323878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9151E-6EEF-4F9D-BD54-4339760C9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585D-E2F0-409E-8839-92B49115A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68FBF2-6F8D-488F-953D-1EEBA15D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73D1D9-39D0-4F76-8DE2-CE07E6056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B83BD-2242-461D-BF92-F8D364B5A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F94012-5FB7-4470-9C40-E2ED52745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32961-382B-4E46-888A-335760A9C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9E7CD-C69C-43E9-8239-87D53F9BC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81ACB-1082-43F3-AF53-BB0F16053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F90CC-CB01-45E2-9B8F-7946A0D3E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202131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微量元素对小儿的重要性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小儿微量元素缺乏的原因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小儿微量元素缺乏的症状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如何预防小儿微量元素缺乏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小儿微量元素缺乏的治疗方法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小儿微量元素缺乏的案例分析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微量元素对小儿的重要性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76" r="97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微量元素对小儿生长发育的影响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促进骨骼发育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钙、磷等微量元素有助于小儿骨骼的生长和发育，缺乏会导致骨骼生长缓慢、骨质疏松等问题。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促进肌肉和器官发育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锌、碘等微量元素对小儿肌肉和器官的发育至关重要，缺乏会影响器官功能和肌肉发育。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维持生理平衡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微量元素在维持小儿生理平衡方面起着重要作用，如铁、铜等参与血红蛋白的合成，维持血液酸碱平衡。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铁、锌等微量元素有助于提高小儿的免疫力，缺乏会导致免疫功能低下，容易感染疾病。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促进免疫细胞发育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调节免疫反应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硒、镁等微量元素对免疫细胞的发育和功能至关重要，缺乏会影响免疫细胞的正常功能。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微量元素在调节免疫反应方面也起着重要作用，如锌可以抑制炎症反应，减轻过敏症状。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微量元素对小儿免疫力的影响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锌、碘等微量元素对小儿神经细胞的发育至关重要，缺乏会影响神经系统的正常发育。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促进神经细胞发育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铁、铜等微量元素对小儿认知能力的提高有积极影响，缺乏会导致智力发育迟缓、注意力不集中等问题。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提高认知能力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镁、硒等微量元素有助于提高小儿的学习能力，缺乏会影响学习效果和记忆力。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促进学习能力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微量元素对小儿智力的影响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小儿微量元素缺乏的原因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饮食中缺乏富含某种微量元素的食物，导致摄入不足。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饮食结构不合理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孩子挑食、偏食，只吃自己喜欢的食物，导致某些微量元素摄入不足。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偏食、挑食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家长喂养不当，未能及时添加富含微量元素的辅食，导致摄入不足。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喂养不当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摄入不足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肠道环境改变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肠道菌群失调、胃酸过少等肠道环境改变会影响营养物质的吸收。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消化系统疾病会影响营养物质的吸收，导致微量元素缺乏。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长期服用某些药物可能影响营养物质的吸收，导致微量元素缺乏。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788" b="778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" r="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吸收障碍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慢性腹泻会导致营养物质丢失过多，尤其是微量元素。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慢性腹泻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" r="2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肾病综合征会导致蛋白质和微量元素从尿中大量丢失。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肾病综合征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长期发热会导致机体消耗增加，微量元素丢失过多。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长期发热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丢失过多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小儿微量元素缺乏的症状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缺铁性贫血是小儿微量元素缺乏中最常见的一种，表现为面色苍白、乏力、食欲不振等症状。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缺铁性贫血是由于铁元素缺乏导致的贫血，多见于6个月至3岁的婴幼儿。患儿会出现面色苍白、乏力、食欲不振、精神萎靡等症状，严重时还会影响生长发育。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缺铁性贫血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锌缺乏症表现为生长迟缓、免疫力低下、消化功能减退等症状。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锌是人体必需的微量元素之一，对婴幼儿的生长发育至关重要。锌缺乏会导致生长迟缓、免疫力低下、消化功能减退等症状，还会影响智力发育。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锌缺乏症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https://d.book118.com/635202131240011040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2024-08-31T22:25:26.149</cp:lastPrinted>
  <dcterms:created xsi:type="dcterms:W3CDTF">2024-08-31T14:25:26Z</dcterms:created>
  <dcterms:modified xsi:type="dcterms:W3CDTF">2024-08-31T14:25:28Z</dcterms:modified>
</cp:coreProperties>
</file>