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26793-FDFB-41B1-BAA9-AC774D3D4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77B46-6EA0-4FE0-8412-EE857392D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741BE-6038-4265-BB08-ED62EA3A7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4CF62-50A6-46AA-8BF1-3492622B0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768B2F-E518-4EB3-8FBD-9650B00AE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B966FA-9874-49AF-9879-7AC245D14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A95066-6F63-495E-AE28-DE89666DA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63EA40-472A-4B10-A07F-A24D300E0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EF6B5-8FD7-4E7B-A963-7411FCD07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B78F5-87D1-437B-954C-1A0D988C6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F9874-E9B0-4277-80DB-4F0921F97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0302201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生儿室护理培训课件\n## 1.新生儿室环境要求与管理\n### 1.1新生儿室布局与设备要求\n### 1.2新生儿室环境温度与湿度调控\n### 1.3新生儿室感染防控措施\n## 2.新生儿护理基础知识\n### 2.1新生儿生理特点与发育过程\n### 2.2新生儿喂养与营养管理\n### 2.3新生儿皮肤护理与保暖措施\n## 3.新生儿常见疾病护理\n### 3.1新生儿肺炎的护理与治疗\n### 3.2新生儿黄疸的观察与处理\n### 3.3新生儿腹泻的护理与治疗\n## 4.新生儿急救技术与注意事项\n### 4.1新生儿窒息的急救与处理\n### 4.2新生儿呼吸窘迫综合征的急救与处理\n### 4.3新生儿出血症的急救与处理\n## 5.新生儿护理团队沟通与协作\n### 5.1新生儿护理团队建设与管理\n### 5.2新生儿护理沟通技巧与注意事项\n### 5.3新生儿护理团队协作与纠纷预防\n## 6.新生儿护理质量评估与持续改进\n### 6.1新生儿护理质量评估标准与方法\n### 6.2新生儿护理缺陷与并发症预防\n### 6.3新生儿护理持续改进策略与实践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7900"/>
              <a:t>新生儿室护理培训课件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新生儿室环境要求与管理</a:t>
            </a:r>
            <a:endParaRPr/>
          </a:p>
        </p:txBody>
      </p:sp>
      <p:sp>
        <p:nvSpPr>
          <p:cNvPr id="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新生儿室布局与设备要求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-的新生儿室应布局合理，分为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清洁区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半污染区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污染区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     - 清洁区：用于新生儿日常生活护理和观察
    - 半污染区：用于新生儿治疗和护理操作
    - 污染区：用于新生儿感染性疾病的隔离和治疗
-的新生儿室应配备完善的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医疗设备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急救设备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     - 医疗设备：包括新生儿暖箱、辐射台、蓝光治疗仪等
    - 急救设备：包括新生儿呼吸机、心电监护仪、血气分析仪等
-的新生儿室应保持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空气流通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环境整洁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     - 空气流通：定期开窗通风，保持室内空气新鲜
    - 环境整洁：定期清洁消毒地面、家具和医疗设备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9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5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6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新生儿室环境温度与湿度调控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7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-的新生儿室环境温度应维持在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22-24℃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     - 温度过低：可能导致新生儿体温过低，影响生长发育
    - 温度过高：可能导致新生儿发热，引发感染
-的新生儿室环境湿度应维持在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50-60%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     - 湿度过低：可能导致新生儿皮肤干燥，引发不适
    - 湿度过高：可能导致新生儿散热不畅，引发发热
-的新生儿室应定期进行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温度和湿度监测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     - 温度监测：使用温度计定期测量室内温度，确保在适宜范围内
    - 湿度监测：使用湿度计定期测量室内湿度，确保在适宜范围内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98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342900" indent="-342900" algn="justLow" defTabSz="914400">
              <a:lnSpc>
                <a:spcPct val="130000"/>
              </a:lnSpc>
              <a:buAutoNum type="arabicPeriod"/>
              <a:defRPr sz="1400">
                <a:solidFill>
                  <a:srgbClr val="000000">
                    <a:alpha val="100000"/>
                  </a:srgbClr>
                </a:solidFill>
                <a:latin typeface="Arial"/>
                <a:ea typeface="黑体"/>
              </a:defRPr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-的新生儿室应严格执行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无菌操作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消毒隔离制度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     - 无菌操作：医护人员应严格遵守无菌操作规程，减少感染风险
    - 消毒隔离制度：对新生儿用品、设备和环境进行定期消毒
-的新生儿室应定期进行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空气培养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病原体监测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     - 空气培养：定期检测新生儿室内空气中的细菌和真菌数量，判断感染风险
    - 病原体监测：定期检测新生儿血清中的病原体抗体，早期发现感染
-的新生儿室应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合理使用抗生素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预防性药物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     - 合理使用抗生素：根据新生儿病情和感染指征，选择合适的抗生素
    - 预防性药物：对于高危新生儿，可使用预防性抗生素和抗病毒药物</a:t>
            </a:r>
            <a:endParaRPr/>
          </a:p>
        </p:txBody>
      </p:sp>
      <p:sp>
        <p:nvSpPr>
          <p:cNvPr id="1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新生儿室感染防控措施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新生儿护理基础知识</a:t>
            </a:r>
            <a:endParaRPr/>
          </a:p>
        </p:txBody>
      </p:sp>
      <p:sp>
        <p:nvSpPr>
          <p:cNvPr id="10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342900" indent="-342900" algn="justLow" defTabSz="914400">
              <a:lnSpc>
                <a:spcPct val="130000"/>
              </a:lnSpc>
              <a:buAutoNum type="arabicPeriod"/>
              <a:defRPr sz="1400">
                <a:solidFill>
                  <a:srgbClr val="000000">
                    <a:alpha val="100000"/>
                  </a:srgbClr>
                </a:solidFill>
                <a:latin typeface="Arial"/>
                <a:ea typeface="黑体"/>
              </a:defRPr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-的新生儿生理特点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体温调节能力差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：新生儿体温易受外界环境影响，需密切监测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呼吸系统不完善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：新生儿需依赖呼吸机辅助呼吸，需密切观察呼吸情况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消化系统功能不完善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：新生儿消化能力弱，需合理安排喂养 -的新生儿发育过程
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新生儿期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（0-28天）：新生儿期是新生儿生长发育最快的时期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婴儿期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（1-12个月）：婴儿期是新生儿生长发育较快的时期     -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幼儿期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（1-3岁）：幼儿期是新生儿生长发育较慢的时期</a:t>
            </a:r>
            <a:endParaRPr/>
          </a:p>
        </p:txBody>
      </p:sp>
      <p:sp>
        <p:nvSpPr>
          <p:cNvPr id="1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新生儿生理特点与发育过程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新生儿喂养与营养管理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-的新生儿喂养方式     - 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母乳喂养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：新生儿首选母乳喂养，可提供充足的营养和免疫物质     - 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人工喂养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：当母乳喂养不足时，可选择配方奶喂养 -的新生儿喂养注意事项
    - 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定时喂养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：新生儿需按时喂养，避免过度喂养或饥饿     - 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观察喂养反应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：观察新生儿喂养后的反应，判断喂养是否合适 -的新生儿营养管理
    - 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营养评估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：定期评估新生儿营养状况，指导喂养和营养补充     - 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营养补充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：对于营养不良的新生儿，可适当补充营养液和营养素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11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新生儿皮肤护理与保暖措施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-的新生儿皮肤护理     - 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保持皮肤清洁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：定期给新生儿洗澡，保持皮肤清洁干燥     - 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皮肤护理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：使用婴儿护肤品，预防皮肤过敏和湿疹 -的新生儿保暖措施
    - 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保暖衣物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：为新生儿穿着合适的保暖衣物，避免受凉     - 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保暖环境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：维持新生儿室内温度在适宜范围内，避免温差过大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pic>
        <p:nvPicPr>
          <p:cNvPr id="117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新生儿常见疾病护理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https://d.book118.com/635203022012011124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新生儿室护理培训课件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2024-09-28T04:04:42.060</cp:lastPrinted>
  <dcterms:created xsi:type="dcterms:W3CDTF">2024-09-27T20:04:42Z</dcterms:created>
  <dcterms:modified xsi:type="dcterms:W3CDTF">2024-09-27T20:04:43Z</dcterms:modified>
</cp:coreProperties>
</file>