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4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58CFA-0F12-4105-82E9-A61F383E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58B9E-274F-4B16-BA89-6A255806A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7CFA6-75D3-4540-AFB8-704C839D9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924D2-F80A-4C5A-A340-C3A8C8887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8BDF3A-E574-4E6A-BCAC-BF255274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E72A9A-8EF8-435F-A5B3-3528985C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AEACB-94FF-4B5C-A893-308329654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DDEF6-CF78-4BFA-8E85-776B9DB9B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618D2-8DF2-419B-B23C-77420DAB1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08705-8EBF-4C32-9A0A-86386D5A4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10DFF-2FE9-4B28-B2DC-6981EAC23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485" r:id="rId2"/>
    <p:sldLayoutId id="2147498486" r:id="rId3"/>
    <p:sldLayoutId id="2147498487" r:id="rId4"/>
    <p:sldLayoutId id="2147498488" r:id="rId5"/>
    <p:sldLayoutId id="2147498489" r:id="rId6"/>
    <p:sldLayoutId id="2147498490" r:id="rId7"/>
    <p:sldLayoutId id="2147498491" r:id="rId8"/>
    <p:sldLayoutId id="2147498492" r:id="rId9"/>
    <p:sldLayoutId id="2147498493" r:id="rId10"/>
    <p:sldLayoutId id="21474984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0411324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2023年企划主管年度总结及下一年展望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2023年工作总结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项目经验与教训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团队建设与管理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个人能力提升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行业趋势与市场分析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下一年工作计划与展望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目标完成情况</a:t>
            </a:r>
            <a:endParaRPr lang="zh-CN" altLang="en-US"/>
          </a:p>
        </p:txBody>
      </p:sp>
      <p:sp>
        <p:nvSpPr>
          <p:cNvPr id="10489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完成销售额目标：具体完成比例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完成利润目标：具体完成比例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完成新客户开发目标：具体数量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2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完成老客户维护目标：具体数量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重点成果</a:t>
            </a:r>
            <a:endParaRPr lang="zh-CN" altLang="en-US"/>
          </a:p>
        </p:txBody>
      </p:sp>
      <p:sp>
        <p:nvSpPr>
          <p:cNvPr id="104896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完成年度企划目标，实现业务增长20%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拓展新渠道，增加市场份额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优化内部管理流程，提高工作效率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推出新产品，获得市场好评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遇到的问题：团队沟通不畅，协作效率低下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解决方案：建立有效的沟通机制，加强团队建设与培训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遇到的问题：市场变化快，客户需求难以满足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解决方案：加强市场调研，提高产品创新能力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自我评估</a:t>
            </a:r>
            <a:endParaRPr lang="zh-CN" altLang="en-US"/>
          </a:p>
        </p:txBody>
      </p:sp>
      <p:sp>
        <p:nvSpPr>
          <p:cNvPr id="10491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完成项目数量：20个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团队协作能力：高效有序，沟通顺畅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创新能力：提出多项创新方案并成功实施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达成目标比例：95%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项目经验与教训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成功项目分析</a:t>
            </a:r>
            <a:endParaRPr lang="zh-CN" altLang="en-US"/>
          </a:p>
        </p:txBody>
      </p:sp>
      <p:sp>
        <p:nvSpPr>
          <p:cNvPr id="104921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完成情况：提前完成，客户满意度98%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成功原因：团队协作默契，需求把握准确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项目名称：智能仓储管理系统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完成时间：2022年10月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失败项目分析</a:t>
            </a:r>
            <a:endParaRPr lang="zh-CN" altLang="en-US"/>
          </a:p>
        </p:txBody>
      </p:sp>
      <p:sp>
        <p:nvSpPr>
          <p:cNvPr id="104926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项目名称：XXX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失败原因：市场需求变化、技术难度过高、团队协作问题等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应对措施：及时调整策略、加强技术攻关、优化团队结构等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教训总结：重视市场调研、加强风险管理、提高团队协作能力等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经验教训总结</a:t>
            </a:r>
            <a:endParaRPr lang="zh-CN" altLang="en-US"/>
          </a:p>
        </p:txBody>
      </p:sp>
      <p:sp>
        <p:nvSpPr>
          <p:cNvPr id="10493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经验分享：在项目执行过程中，如何高效沟通、协调资源以及应对突发情况的经验。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教训总结：对项目中出现的问题、错误决策和不足之处的反思和总结。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改进措施：针对经验教训，提出具体的改进措施和未来计划，以优化项目管理和执行效果。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团队成长：强调团队成员在项目中的成长和收获，以及如何将这些经验应用到未来的工作中。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团队建设与管理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团队成员成长</a:t>
            </a:r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成员能力提升：通过培训和指导，团队成员在专业能力和项目管理方面取得了显著进步。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团队协作精神：强化团队沟通和协作，形成良好的工作氛围，提高整体工作效率。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人才储备与培养：发掘和培养有潜力的新晋员工，为团队的长远发展做好人才储备。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激励机制：通过设立奖励和晋升机制，激发团队成员的积极性和创造力，促进个人与团队的共同成长。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团队建设活动</a:t>
            </a:r>
            <a:endParaRPr lang="zh-CN" altLang="en-US"/>
          </a:p>
        </p:txBody>
      </p:sp>
      <p:sp>
        <p:nvSpPr>
          <p:cNvPr id="10494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团建活动：增强团队凝聚力，提高团队协作能力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激励与认可：激发团队成员的积极性和创造力，增强团队归属感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沟通与协作：建立有效的沟通机制，促进团队成员之间的信息交流与合作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培训与发展：提升团队成员的专业技能和职业素养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https://d.book118.com/635204113241011041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2023年企划主管年度总结及下一年展望</vt:lpstr>
      <vt:lpstr>目录</vt:lpstr>
      <vt:lpstr>2023年工作总结</vt:lpstr>
      <vt:lpstr>目标完成情况</vt:lpstr>
      <vt:lpstr>重点成果</vt:lpstr>
      <vt:lpstr>遇到的问题和解决方案</vt:lpstr>
      <vt:lpstr>自我评估</vt:lpstr>
      <vt:lpstr>项目经验与教训</vt:lpstr>
      <vt:lpstr>成功项目分析</vt:lpstr>
      <vt:lpstr>失败项目分析</vt:lpstr>
      <vt:lpstr>经验教训总结</vt:lpstr>
      <vt:lpstr>团队建设与管理</vt:lpstr>
      <vt:lpstr>团队成员成长</vt:lpstr>
      <vt:lpstr>团队建设活动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2024-09-02T10:45:15.070</cp:lastPrinted>
  <dcterms:created xsi:type="dcterms:W3CDTF">2024-09-02T02:45:15Z</dcterms:created>
  <dcterms:modified xsi:type="dcterms:W3CDTF">2024-09-02T02:45:17Z</dcterms:modified>
</cp:coreProperties>
</file>