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AE9EAF-D104-4219-8474-D3F55ABE99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17C85-A8D2-48EF-BBD2-0BE808081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2CAD5F-EC4C-47FA-852A-64BF4EE3E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B6DFAE-8239-4A82-A6AF-DC5442D31C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7834C6-8E23-4850-8794-3063AA9F8A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04E332-993A-4F82-8DE9-C1181701C9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00FE1E-55CC-4309-BB59-478206368F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5DA771-D34C-43B1-96CA-6798AC9CB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67376F-19EF-4D97-BD4D-B2DC270B6A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066D5-1A74-4FC1-B3B1-FECB3247E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25B9A-EC28-42B6-B5F1-D6F95EB0B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2042341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医院信息化系统的规划与建设</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医院信息化系统概述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医院信息化系统需求分析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医院信息化系统规划与设计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医院信息化系统实施与部署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医院信息化系统运维与优化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医院信息化系统效果评估与持续改进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医院信息化系统概述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医院信息化系统是指利用信息技术和管理科学，对医院内部的信息资源进行高效、规范的管理和运用，以提高医院运营效率和服务质量。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随着信息技术的不断发展和医疗改革的深入推进，医院信息化系统已成为现代化医院建设的重要组成部分。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0828" r="20828"/>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通过自动化、智能化的信息处理流程，减少人工操作，缩短患者等待时间，提高医疗服务效率。</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提高医疗服务效率</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信息化系统可以对医疗过程进行全面监控和管理，规范医疗行为，减少医疗差错，从而提升医疗质量。</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提升医疗质量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信息化系统可以实现医院内部各项资源的有效整合和优化配置，提高医院管理效率和管理水平。</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加强医院管理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信息化系统可以为医学科研和教学提供强大的数据支持和信息处理能力，推动医学科技进步和医学人才培养。</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促进医学科研与教学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信息化系统在医院中的作用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近年来，我国医院信息化系统建设取得了显著进展，但仍存在一些问题和挑战，如信息化水平不均衡、标准化程度不高等。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医院信息化系统建设起步较早，发展水平较高，尤其在临床信息系统、电子病历系统等方面具有较为成熟的经验和技术。同时，国外医院信息化系统还注重与区域卫生信息化、远程医疗等融合发展，形成了较为完善的医疗卫生信息化体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国内外医院信息化系统发展现状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医院信息化系统需求分析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对患者从挂号到诊疗、检查、取药、治疗等全流程进行详细分析，确定信息化系统需要支持的关键业务节点。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诊疗流程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梳理医院内部的管理流程，如行政管理、财务管理、物资管理等，明确信息化系统在管理流程中的作用。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管理工作流程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分析医院内部各部门之间的协同工作需求，确保信息化系统能够支持跨部门的业务协同。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协同工作流程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集成功能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考虑与其他系统的集成需求，如与区域卫生信息平台、医保系统、第三方服务机构等系统的对接。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基础功能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包括患者管理、医生工作站、护士工作站、药品管理、检查检验管理等基础功能模块。</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扩展功能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根据医院业务需求，可能需要支持的功能包括移动医疗、远程医疗、健康管理、科研教学等。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功能需求梳理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数据采集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数据存储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数据共享</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数据需求整合</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明确需要从哪些业务系统中采集哪些数据，以及数据采集的频率和方式。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根据业务需求，对数据进行统计分析、数据挖掘等处理，为医院管理和决策提供支持。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设计合理的数据库结构，确保数据的完整性、准确性和可访问性。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确定数据共享的范围和方式，确保数据在医院内部和与外部机构之间的顺畅流通。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隐私保护</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严格遵守患者隐私保护相关法律法规，设计合理的隐私保护方案，确保患者隐私不被泄露。</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安全审计</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定期对系统进行安全审计，检查系统是否存在安全漏洞，及时修复并改进安全策略。</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访问控制</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建立严格的访问控制机制，对不同用户设置不同的访问权限，防止未经授权的访问。</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系统安全</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确保信息化系统的网络安全、数据安全、应用安全等方面的防护措施。</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安全与隐私保护需求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医院信息化系统规划与设计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确保系统能够高效、准确地服务于患者，提升医疗服务质量。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以患者为中心的设计理念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将系统划分为多个功能模块，便于后期的升级和维护。</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模块化设计</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确保系统能够应对高并发场景，同时支持未来业务的扩展需求。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高可用性和可扩展性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采用多重安全机制，确保患者信息和医院数据的安全。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安全性保障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整体架构设计思路及特点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933" r="59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选择高性能、高可靠性的服务器，确保系统稳定运行。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服务器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网络设备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存储设备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备份设备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选用高速、稳定的网络设备，保障数据传输的效率和安全性。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采用大容量、高速度的存储设备，满足医院庞大的数据存储需求。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配置专业的备份设备，确保数据的可靠性和可恢复性。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硬件设备选型与配置方案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标准化开发</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遵循国家和行业相关标准，确保系统的通用性和互操作性。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定制化开发</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根据医院实际业务需求，进行定制化的功能开发。</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系统集成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将各个功能模块进行有机集成，形成一个统一、高效的整体系统。</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接口开发</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提供标准的接口规范，便于与其他系统进行数据交换和共享。</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软件系统开发与集成策略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数据存储方案</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采用分布式存储技术，确保数据的高效存储和访问。</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数据备份方案</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制定完善的数据备份策略，包括定期备份、增量备份等，确保数据的可靠性。</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数据恢复方案</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建立快速、准确的数据恢复机制，确保在发生意外情况时能够及时恢复数据。</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数据容灾方案</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配置专业的容灾设备和技术，确保在极端情况下数据的完整性和可用性。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数据存储、备份和恢复方案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https://d.book118.com/635204234141011112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2024-09-18T21:10:05.203</cp:lastPrinted>
  <dcterms:created xsi:type="dcterms:W3CDTF">2024-09-18T13:10:05Z</dcterms:created>
  <dcterms:modified xsi:type="dcterms:W3CDTF">2024-09-18T13:10:07Z</dcterms:modified>
</cp:coreProperties>
</file>