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C9CD1-1898-4CD8-9BEB-0B466912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0DE13-8778-4F40-A226-7DCC9F94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A7553-451A-4307-9DE3-A801F61B4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FD83E-8597-4622-8417-DCF397EE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746F4-ADDF-4F01-8CD6-AA779DBFF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0C589-B8DD-49A9-8711-F95A5CC98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463C6C-1A6F-4AC9-AEFC-FB877927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83422-A16B-484F-857A-2CFECB23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3BBE3-6E38-49C3-9F12-8A46DAA4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2053-9AC0-40DA-BB7D-70F04CF35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52BF9-E495-473E-9B0A-93199B15A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10301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公司人事部门工作总结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员工培训与发展总结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薪酬福利管理工作总结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绩效考核与激励措施总结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员工关系与企业文化建设总结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人事部门自身建设总结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对人事部门过去一年的工作进行全面梳理和总结，展示工作成果和业绩。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促进部门发展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深入分析工作中存在的问题和不足，提出改进措施和建议。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通过总结经验和教训，为人事部门未来的发展提供指导和借鉴。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检查公司人事政策是否符合国家法律法规要求，及应对相关劳动纠纷的处理情况。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梳理员工沟通渠道、企业文化建设及员工福利关怀等方面的工作。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阐述绩效考核体系、激励机制及员工奖惩情况。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分析招聘渠道、流程、成本及员工配置情况。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评估培训计划的实施效果，员工技能提升及职业发展规划。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招聘工作总结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根据公司战略和业务需求，制定了详细的招聘计划，明确了招聘岗位、人数和时间表。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实时跟踪招聘进度，确保招聘计划按时完成。针对紧急岗位，采取快速响应机制，缩短招聘周期。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招聘进度跟踪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对招聘结果进行深入分析，包括录用人员数量、质量、流失率等，为后续招聘工作提供改进建议。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招聘结果分析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招聘渠道效果评估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招聘渠道选择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根据公司需求和岗位特点，选择合适的招聘渠道，如校园招聘、社会招聘、内部推荐等。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渠道效果评估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定期评估各招聘渠道的效果，包括简历数量、质量、面试通过率、录用率等，为优化招聘渠道提供依据。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渠道合作与维护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与各大招聘平台、高校等建立长期合作关系，确保公司招聘信息的广泛传播和有效获取。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根据公司财务状况和招聘计划，制定合理的招聘成本预算，包括广告费用、面试费用、录用人员薪酬等。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招聘成本预算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通过精细化管理和流程优化，降低招聘过程中的各项成本，提高招聘效率。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对招聘成本进行定期分析，评估投入与产出的效益比，为公司管理层提供决策支持。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招聘成本效益分析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招聘成本分析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员工培训与发展总结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积极整合内外部培训资源，与多家培训机构建立合作关系，引入优质课程和讲师资源，确保培训内容的针对性和实效性。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根据公司战略目标和员工实际需求，制定了全面、系统的员工培训计划，包括新员工入职培训、专业技能提升培训、领导力培训等。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按照培训计划，有序组织各项培训活动，包括线上课程学习、线下集中培训、实践操作等，确保员工能够全面掌握所需技能和知识。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培训计划实施情况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根据培训目标和实际效果，对各项培训活动进行综合评估，包括员工知识技能提升程度、工作态度改善、业绩提升等方面。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针对评估结果中存在的问题和不足，及时调整培训计划和实施方式，不断优化培训内容和形式，提高培训效果和质量。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通过问卷调查、面谈等方式，收集员工对培训内容和实施过程的反馈意见，及时了解培训效果和员工需求。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根据公司战略目标和员工个人特点，为员工制定个性化的职业发展规划，明确职业晋升路径和发展目标。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建立完善的晋升机制，鼓励员工通过自身努力和优异表现获得晋升机会，激发员工积极性和创造力。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晋升机会提供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为员工提供职业发展辅导和咨询服务，帮助员工解决职业发展过程中遇到的问题和困惑，促进员工个人成长和职业发展。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职业发展辅导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员工职业发展规划及晋升情况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薪酬福利管理工作总结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根据市场变化和公司战略，对薪酬体系进行了全面调整，包括职位等级、薪酬水平和薪酬结构等方面的优化。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薪酬体系调整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通过员工满意度调查和离职率分析，发现薪酬体系调整后员工满意度提高，离职率下降，说明调整效果积极。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薪酬体系调整及实施效果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https://d.book118.com/635210301032011101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2024-09-09T10:37:39.316</cp:lastPrinted>
  <dcterms:created xsi:type="dcterms:W3CDTF">2024-09-09T02:37:39Z</dcterms:created>
  <dcterms:modified xsi:type="dcterms:W3CDTF">2024-09-09T02:37:41Z</dcterms:modified>
</cp:coreProperties>
</file>