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23C0C-682A-4C31-9971-DE13500AA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E3621-6BED-4A9C-9A4A-E75D4D21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456BF-1133-4681-A713-6BD88E0B6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20E60-15A2-45B9-9ADB-C3B62572E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C9FDC9-3B23-485A-8CA2-A19F8070E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CD979C-17A6-4D15-8CF3-05CE7E28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7A092-5563-4A53-8956-13128DFF4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BE128-1D15-472D-B56C-2874E39C4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FFE0A-03BC-4C8C-87BA-543445906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6FB9A-40B2-4979-878C-90DEAF55A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3A3C8-F4BC-41F2-9F6F-B24AF9EEB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10334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优秀疼痛个案护理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优秀疼痛护理个案分享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04" b="158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疼痛个案护理的定义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疼痛个案护理是一种针对患者疼痛状况的全面护理方法，旨在减轻患者的疼痛，提高其生活质量。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疼痛个案护理的特点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疼痛个案护理强调个体化的评估和护理，根据患者的疼痛状况和需求，制定针对性的护理计划，并实施全面的疼痛管理。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疼痛个案护理的重要性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疼痛个案护理对于改善患者的疼痛状况和生活质量具有重要意义，能够有效地缓解患者的痛苦，提高其治疗效果和生活质量。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疼痛是许多疾病常见的症状，对患者的生活质量产生严重影响。有效的疼痛护理能够减轻患者的痛苦，提高其生活质量。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疼痛对生活质量的影响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长期疼痛可能导致患者出现焦虑、抑郁等心理问题。疼痛护理不仅关注患者的生理状况，还关注其心理状态，为患者提供全面的支持。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疼痛对心理状态的影响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疼痛不仅影响患者本身，还对其家庭和社会产生影响。有效的疼痛护理能够减轻家庭和社会的负担，促进患者回归正常生活。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疼痛对家庭和社会的影响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疼痛的定义与分类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疼痛是一种不愉快的感觉和情绪体验，可分为急性疼痛和慢性疼痛，常伴随实际的或潜在的组织损伤。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定义是指个体感到的不愉快的感觉和情绪体验，通常与实际的或潜在的组织损伤有关。根据持续时间，疼痛可分为急性疼痛和慢性疼痛。急性疼痛通常是伤害性刺激作用于机体所引起的疼痛，并伴随实际的组织损伤，如手术、创伤等。慢性疼痛则持续时间较长，可能由急性疼痛演变而来，也可能与疾病、创伤或心理因素等有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疼痛的评估方法包括患者自评、医生评估和量表评估等。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的评估是疼痛护理中的重要环节，常用的评估方法包括患者自评、医生评估和量表评估等。患者自评是通过询问患者疼痛的程度、性质、频率和伴随症状等，以了解患者的疼痛状况。医生评估则是在患者自评的基础上，结合医生的临床经验和体格检查，对患者的疼痛状况进行综合评估。量表评估则是通过使用各种疼痛评估量表，如数字评分量表、视觉模拟评分量表等，对患者的疼痛程度进行定量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疼痛的治疗方法包括药物治疗、非药物治疗和心理治疗等。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的治疗是疼痛护理的重要环节，治疗方法包括药物治疗、非药物治疗和心理治疗等。药物治疗是疼痛治疗中最常用的方法，包括非处方药和处方药。非药物治疗包括物理疗法、按摩、针灸等，对于缓解慢性疼痛和紧张性头痛等有一定效果。心理治疗则针对患者的心理状况进行干预，如认知行为疗法、放松训练等，有助于缓解患者的焦虑和抑郁情绪，提高疼痛的耐受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疼痛的治疗方法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优秀疼痛护理个案分享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https://d.book118.com/635210334244011122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2024-09-26T06:59:59.092</cp:lastPrinted>
  <dcterms:created xsi:type="dcterms:W3CDTF">2024-09-25T22:59:59Z</dcterms:created>
  <dcterms:modified xsi:type="dcterms:W3CDTF">2024-09-25T23:00:01Z</dcterms:modified>
</cp:coreProperties>
</file>