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077D6C2-9607-4BD4-84F9-81266E3C13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2AF96C4-6033-46AD-AD14-F15A30AEEF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3B9E9F0-0A1C-4C18-B85A-024A9F6299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5DB18A7-F827-4039-A4E3-FA297C17281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B7CAF40-7B9B-4FF0-8D54-36FFB4E1A36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BC6F1FA-93B2-4C2E-B760-BDD64557EAF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2CC6770-181E-4CE4-9641-0F0925D69CB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AFA66FF-948A-4882-B1B2-02AD963BF6F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0F4ED36-D6E4-461E-BD82-B4F6EA2464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2399A5-B95A-4E92-A288-E3D6B5659F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6D319A3-9434-4DA7-9B27-77B5191DF3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35211242233011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44631" y="1726035"/>
            <a:ext cx="9769862"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solidFill>
                <a:latin typeface="Arial"/>
                <a:ea typeface="Arial"/>
                <a:cs typeface="Arial"/>
              </a:rPr>
              <a:t>外汇交易与风险管理课件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外汇交易基础</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外汇风险管理</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外汇交易策略</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外汇交易平台与工具</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外汇交易的风险管理实战案例</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外汇交易的未来发展与趋势</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solidFill>
                <a:latin typeface="Microsoft Yahei"/>
                <a:ea typeface="Microsoft Yahei"/>
                <a:cs typeface="Microsoft Yahei"/>
              </a:rPr>
              <a:t>目</a:t>
            </a:r>
          </a:p>
          <a:p>
            <a:pPr algn="ctr">
              <a:lnSpc>
                <a:spcPct val="125000"/>
              </a:lnSpc>
            </a:pPr>
            <a:r>
              <a:rPr lang="en-US" sz="7650" b="1">
                <a:solidFill>
                  <a:srgbClr val="FFFFFF"/>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solidFill>
                <a:latin typeface="Arial"/>
                <a:ea typeface="Arial"/>
                <a:cs typeface="Arial"/>
              </a:rPr>
              <a:t>01</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solidFill>
                <a:latin typeface="Arial"/>
                <a:ea typeface="Arial"/>
                <a:cs typeface="Arial"/>
              </a:rPr>
              <a:t>外汇交易基础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总结词</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外汇交易是指不同货币之间的兑换，其特点包括24小时不间断交易、受全球市场影响大、杠杆效应等。</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外汇交易是一种金融活动，涉及两种或多种货币之间的兑换。它不受地域限制，全球各地的交易者都可以参与。外汇市场是全球最大的金融市场，每天的交易量巨大，因此外汇交易受全球市场影响较大。此外，外汇交易通常采用杠杆方式进行，投资者只需支付一定比例的保证金，即可进行大额交易，这使得外汇交易具有较高的风险和收益潜力。</a:t>
            </a:r>
          </a:p>
        </p:txBody>
      </p:sp>
      <p:sp>
        <p:nvSpPr>
          <p:cNvPr id="14" name="AutoShape 14"/>
          <p:cNvSpPr/>
          <p:nvPr/>
        </p:nvSpPr>
        <p:spPr>
          <a:xfrm>
            <a:off x="507874" y="6318935"/>
            <a:ext cx="701468" cy="122998"/>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外汇交易的定义与特点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外汇市场的参与者与功能</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外汇市场的参与者主要包括中央银行、商业银行、投资银行、跨国公司等，其功能包括提供货币兑换、价格发现、资金流动等。</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外汇市场的参与者众多，包括中央银行、商业银行、投资银行、跨国公司等。这些参与者在外汇市场中发挥着不同的作用。例如，中央银行通过干预外汇市场来维护汇率稳定，商业银行和投资银行则提供货币兑换服务，跨国公司则利用外汇市场进行风险管理。此外，外汇市场还有价格发现和资金流动等功能，为全球经济发展提供支持。</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1251956" y="1859223"/>
            <a:ext cx="3680862" cy="3680862"/>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0" y="1859223"/>
            <a:ext cx="3004065" cy="3680862"/>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1599244" y="2206511"/>
            <a:ext cx="2986286" cy="2986286"/>
          </a:xfrm>
          <a:prstGeom prst="ellipse">
            <a:avLst/>
          </a:prstGeom>
          <a:solidFill>
            <a:srgbClr val="FFFFFF">
              <a:alpha val="9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189774" y="1566054"/>
            <a:ext cx="6364820" cy="4815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solidFill>
                <a:latin typeface="Microsoft Yahei"/>
                <a:ea typeface="Microsoft Yahei"/>
                <a:cs typeface="Microsoft Yahei"/>
              </a:rPr>
              <a:t>总结词：外汇交易主要包括即期交易、远期交易、掉期交易和期权交易等种类，方式包括电汇、信汇和网银等。</a:t>
            </a:r>
          </a:p>
          <a:p>
            <a:pPr marL="203200" lvl="0" indent="-203200">
              <a:lnSpc>
                <a:spcPct val="120000"/>
              </a:lnSpc>
              <a:buFont typeface="Arial"/>
              <a:buChar char="•"/>
            </a:pPr>
            <a:r>
              <a:rPr lang="en-US" sz="900">
                <a:solidFill>
                  <a:srgbClr val="FFFFFF"/>
                </a:solidFill>
                <a:latin typeface="Microsoft Yahei"/>
                <a:ea typeface="Microsoft Yahei"/>
                <a:cs typeface="Microsoft Yahei"/>
              </a:rPr>
              <a:t>详细描述：外汇交易有多种不同的种类和方式。即期交易是指买卖双方在成交后两个工作日之内完成交割的交易方式。远期交易是指买卖双方约定在未来某一时间按照约定的汇率进行交割的交易方式。掉期交易是指买卖双方在两个不同的时间点进行两次货币交换的交易方式。期权交易则是指购买者在支付一定费用后获得的一种权利，可以在未来某一时间以约定价格购买或出售另一种货币。此外，外汇交易的方式还包括电汇、信汇和网银等，这些方式各有优缺点，适用于不同的情况和需求。</a:t>
            </a:r>
          </a:p>
        </p:txBody>
      </p:sp>
      <p:pic>
        <p:nvPicPr>
          <p:cNvPr id="6" name="Picture 6"/>
          <p:cNvPicPr>
            <a:picLocks noChangeAspect="1"/>
          </p:cNvPicPr>
          <p:nvPr/>
        </p:nvPicPr>
        <p:blipFill>
          <a:blip r:embed="rId2">
            <a:alphaModFix/>
          </a:blip>
          <a:srcRect l="16667" r="16667"/>
          <a:stretch>
            <a:fillRect/>
          </a:stretch>
        </p:blipFill>
        <p:spPr>
          <a:xfrm>
            <a:off x="1644228" y="2251495"/>
            <a:ext cx="2896317" cy="2896317"/>
          </a:xfrm>
          <a:prstGeom prst="ellipse">
            <a:avLst/>
          </a:prstGeom>
        </p:spPr>
      </p:pic>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外汇交易的种类与方式</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solidFill>
                <a:latin typeface="Arial"/>
                <a:ea typeface="Arial"/>
                <a:cs typeface="Arial"/>
              </a:rPr>
              <a:t>02</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solidFill>
                <a:latin typeface="Arial"/>
                <a:ea typeface="Arial"/>
                <a:cs typeface="Arial"/>
              </a:rPr>
              <a:t>外汇风险管理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51" r="3255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51" r="32551"/>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汇率风险是指因汇率变动导致以外币计价的资产或负债的价值发生变化的风险。</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交易风险、折算风险、经济风险。</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类型</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汇率风险的定义与类型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汇率风险的测量与评估</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测量方法</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敏感性分析、情景分析、压力测试、历史模拟法等。</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评估因素</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汇率变动幅度、市场价格波动、交易对手信用风险等。</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多元化货币组合、使用金融衍生工具、合理安排收付款项等。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防范措施</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设定止损点、建立风险准备金、调整价格或成本等。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控制手段</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汇率风险的防范与控制</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https://d.book118.com/635211242233011034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45</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2024-08-30T08:43:13.306</cp:lastPrinted>
  <dcterms:created xsi:type="dcterms:W3CDTF">2024-08-30T00:43:13Z</dcterms:created>
  <dcterms:modified xsi:type="dcterms:W3CDTF">2024-08-30T00:43:15Z</dcterms:modified>
</cp:coreProperties>
</file>