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RTRFWN+MS-UIGothic"/>
      <p:regular r:id="rId16"/>
    </p:embeddedFont>
    <p:embeddedFont>
      <p:font typeface="EATMGN+AHIHNJ+MicrosoftYaHei"/>
      <p:regular r:id="rId17"/>
    </p:embeddedFont>
    <p:embeddedFont>
      <p:font typeface="FQWJER+GLHCQD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88DBE-762A-41D3-99F5-D325BEDEB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0E024-5C78-47F1-9674-BEF88756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E3C85-0448-4814-B18B-8A8A4D3B3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58434-D54C-4F19-A2DC-1E495484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DBA28-3B09-46DB-98CB-318E12827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A4E9B-573C-40E4-898D-11706C80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3EE04-B0AC-48CF-9F42-272249BFE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FDA41-A543-42FF-8F8E-9FCB81C9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8E49-5FB9-4B0C-A985-0FA73BB40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DC225-871A-47CA-BEB5-E0D273ADD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1068D-B2C0-4BD8-92BC-45BE76F0D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12033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4950">
                <a:solidFill>
                  <a:srgbClr val="4E1B04"/>
                </a:solidFill>
                <a:latin typeface="RTRFWN+MS-UIGothic"/>
                <a:cs typeface="RTRFWN+MS-UIGothic"/>
              </a:rPr>
              <a:t>夫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营</a:t>
            </a:r>
            <a:r>
              <a:rPr sz="4950">
                <a:solidFill>
                  <a:srgbClr val="4E1B04"/>
                </a:solidFill>
                <a:latin typeface="RTRFWN+MS-UIGothic"/>
                <a:cs typeface="RTRFWN+MS-UIGothic"/>
              </a:rPr>
              <a:t>运管理球童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RTRFWN+MS-UIGothic"/>
                <a:cs typeface="RTRFWN+MS-UIGothic"/>
              </a:rPr>
              <a:t>培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训课</a:t>
            </a:r>
            <a:r>
              <a:rPr sz="4950">
                <a:solidFill>
                  <a:srgbClr val="4E1B04"/>
                </a:solidFill>
                <a:latin typeface="RTRFWN+MS-UIGothic"/>
                <a:cs typeface="RTRFWN+MS-UIGothic"/>
              </a:rPr>
              <a:t> 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OF</a:t>
            </a:r>
            <a:r>
              <a:rPr sz="1250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EATMGN+AHIHNJ+MicrosoftYaHei"/>
                <a:cs typeface="EATMGN+AHIHNJ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QWJER+GLHCQD+MicrosoftYaHei-Bold"/>
                <a:cs typeface="FQWJER+GLHCQ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夫球童的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职责</a:t>
            </a:r>
          </a:p>
          <a:p>
            <a:pPr marL="14287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与角色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球童的定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与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RTRFWN+MS-UIGothic"/>
                <a:cs typeface="RTRFWN+MS-UIGothic"/>
              </a:rPr>
              <a:t>球童的定</a:t>
            </a:r>
            <a:r>
              <a:rPr sz="1550">
                <a:solidFill>
                  <a:srgbClr val="4E1B0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夫球童是指在高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夫球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提供服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助球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的人。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RTRFWN+MS-UIGothic"/>
                <a:cs typeface="RTRFWN+MS-UIGothic"/>
              </a:rPr>
              <a:t>球童的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球童的主要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包括携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和管理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的球具和装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策略建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、在比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中提供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航和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分服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球童在高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中的角色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RTRFWN+MS-UIGothic"/>
                <a:cs typeface="RTRFWN+MS-UIGothic"/>
              </a:rPr>
              <a:t>球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4E1B04"/>
                </a:solidFill>
                <a:latin typeface="RTRFWN+MS-UIGothic"/>
                <a:cs typeface="RTRFWN+MS-UIGothic"/>
              </a:rPr>
              <a:t>的助手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球童作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的助手，需要在比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提供各种支持和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助，帮助球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更好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TRFWN+MS-UIGothic"/>
                <a:cs typeface="RTRFWN+MS-UIGothic"/>
              </a:rPr>
              <a:t>球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FFFFFF"/>
                </a:solidFill>
                <a:latin typeface="RTRFWN+MS-UIGothic"/>
                <a:cs typeface="RTRFWN+MS-UIGothic"/>
              </a:rPr>
              <a:t>形象的代表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球童是高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夫球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形象的代表，其服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务态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为举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止都影响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着客人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球童的素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2000" spc="25">
                <a:solidFill>
                  <a:srgbClr val="FFFDFD"/>
                </a:solidFill>
                <a:latin typeface="RTRFWN+MS-UIGothic"/>
                <a:cs typeface="RTRFWN+MS-UIGothic"/>
              </a:rPr>
              <a:t>知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FFFDFD"/>
                </a:solidFill>
                <a:latin typeface="RTRFWN+MS-UIGothic"/>
                <a:cs typeface="RTRFWN+MS-UIGothic"/>
              </a:rPr>
              <a:t>和技能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TRFWN+MS-UIGothic"/>
                <a:cs typeface="RTRFWN+MS-UIGothic"/>
              </a:rPr>
              <a:t>身体素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FDFD"/>
                </a:solidFill>
                <a:latin typeface="RTRFWN+MS-UIGothic"/>
                <a:cs typeface="RTRFWN+MS-UIGothic"/>
              </a:rPr>
              <a:t>和心理素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球童需要具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一定的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和技能，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包括熟悉高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、比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策略、球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布局等。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球童需要具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备较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好的身体素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和心理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工作中的各种挑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TRFWN+MS-UIGothic"/>
                <a:cs typeface="RTRFWN+MS-UIGothic"/>
              </a:rPr>
              <a:t>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DFD"/>
                </a:solidFill>
                <a:latin typeface="RTRFWN+MS-UIGothic"/>
                <a:cs typeface="RTRFWN+MS-UIGothic"/>
              </a:rPr>
              <a:t>意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FFFDFD"/>
                </a:solidFill>
                <a:latin typeface="RTRFWN+MS-UIGothic"/>
                <a:cs typeface="RTRFWN+MS-UIGothic"/>
              </a:rPr>
              <a:t>和沟通能力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球童需要具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良好的服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和沟通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能力，能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并与其建立良好的互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TRFWN+MS-UIGothic"/>
                <a:cs typeface="RTRFWN+MS-UIGothic"/>
              </a:rPr>
              <a:t>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QWJER+GLHCQD+MicrosoftYaHei-Bold"/>
                <a:cs typeface="FQWJER+GLHCQ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基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知</a:t>
            </a:r>
          </a:p>
          <a:p>
            <a:pPr marL="20002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场设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施与布局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2300" spc="23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场设</a:t>
            </a:r>
            <a:r>
              <a:rPr sz="2300">
                <a:solidFill>
                  <a:srgbClr val="4E1B04"/>
                </a:solidFill>
                <a:latin typeface="RTRFWN+MS-UIGothic"/>
                <a:cs typeface="RTRFWN+MS-UIGothic"/>
              </a:rPr>
              <a:t>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05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夫球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施，包括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球台、球道、果岭、障碍区等，以及各个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施的功能和作用。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2300" spc="23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4E1B04"/>
                </a:solidFill>
                <a:latin typeface="RTRFWN+MS-UIGothic"/>
                <a:cs typeface="RTRFWN+MS-UIGothic"/>
              </a:rPr>
              <a:t>布局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解析不同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型的高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夫球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布局，包括林克斯球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、内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陆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和度假村球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以及球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场设计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RTRFWN+MS-UIGothic"/>
                <a:cs typeface="RTRFWN+MS-UIGothic"/>
              </a:rPr>
              <a:t>格和特点。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场规则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与礼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TRFWN+MS-UIGothic"/>
                <a:cs typeface="RTRFWN+MS-UIGothic"/>
              </a:rPr>
              <a:t>高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2300" spc="23">
                <a:solidFill>
                  <a:srgbClr val="FFFFFF"/>
                </a:solidFill>
                <a:latin typeface="RTRFWN+MS-UIGothic"/>
                <a:cs typeface="RTRFWN+MS-UIGothic"/>
              </a:rPr>
              <a:t>夫球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场规则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夫球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场规则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，包括比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赛规则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、行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违规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等，以及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制定和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TRFWN+MS-UIGothic"/>
                <a:cs typeface="RTRFWN+MS-UIGothic"/>
              </a:rPr>
              <a:t>高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2300" spc="23">
                <a:solidFill>
                  <a:srgbClr val="FFFFFF"/>
                </a:solidFill>
                <a:latin typeface="RTRFWN+MS-UIGothic"/>
                <a:cs typeface="RTRFWN+MS-UIGothic"/>
              </a:rPr>
              <a:t>夫礼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夫礼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的重要性，包括礼貌待人、尊重他人、保持球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等，以及礼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在提升高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夫运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TRFWN+MS-UIGothic"/>
                <a:cs typeface="RTRFWN+MS-UIGothic"/>
              </a:rPr>
              <a:t>中的作用。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安全与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4E1B04"/>
                </a:solidFill>
                <a:latin typeface="RTRFWN+MS-UIGothic"/>
                <a:cs typeface="RTRFWN+MS-UIGothic"/>
              </a:rPr>
              <a:t>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2000" spc="15">
                <a:solidFill>
                  <a:srgbClr val="4E1B04"/>
                </a:solidFill>
                <a:latin typeface="RTRFWN+MS-UIGothic"/>
                <a:cs typeface="RTRFWN+MS-UIGothic"/>
              </a:rPr>
              <a:t>夫球</a:t>
            </a: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场</a:t>
            </a:r>
            <a:r>
              <a:rPr sz="2000" spc="14">
                <a:solidFill>
                  <a:srgbClr val="4E1B04"/>
                </a:solidFill>
                <a:latin typeface="RTRFWN+MS-UIGothic"/>
                <a:cs typeface="RTRFWN+MS-UIGothic"/>
              </a:rPr>
              <a:t>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夫球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安全的重要性，包括防止球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事故、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状况等，以及提供安全保障的措施。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E1B04"/>
                </a:solidFill>
                <a:latin typeface="RTRFWN+MS-UIGothic"/>
                <a:cs typeface="RTRFWN+MS-UIGothic"/>
              </a:rPr>
              <a:t>高</a:t>
            </a: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尔</a:t>
            </a:r>
            <a:r>
              <a:rPr sz="2000" spc="15">
                <a:solidFill>
                  <a:srgbClr val="4E1B04"/>
                </a:solidFill>
                <a:latin typeface="RTRFWN+MS-UIGothic"/>
                <a:cs typeface="RTRFWN+MS-UIGothic"/>
              </a:rPr>
              <a:t>夫</a:t>
            </a:r>
            <a:r>
              <a:rPr sz="2000" spc="14">
                <a:solidFill>
                  <a:srgbClr val="4E1B04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4E1B04"/>
                </a:solidFill>
                <a:latin typeface="RTRFWN+MS-UIGothic"/>
                <a:cs typeface="RTRFWN+MS-UIGothic"/>
              </a:rPr>
              <a:t>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夫球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保的理念和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践，包括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节约资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源、减少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染、保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等，以及可持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RTRFWN+MS-UIGothic"/>
                <a:cs typeface="RTRFWN+MS-UIGothic"/>
              </a:rPr>
              <a:t>展的重要性。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QWJER+GLHCQD+MicrosoftYaHei-Bold"/>
                <a:cs typeface="FQWJER+GLHCQ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球童服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务</a:t>
            </a: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技能与沟</a:t>
            </a:r>
          </a:p>
          <a:p>
            <a:pPr marL="14287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RTRFWN+MS-UIGothic"/>
                <a:cs typeface="RTRFWN+MS-UIGothic"/>
              </a:rPr>
              <a:t>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https://d.book118.com/635212033012011104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RTRFWN+MS-UIGothic</vt:lpstr>
      <vt:lpstr>SimSun</vt:lpstr>
      <vt:lpstr>EATMGN+AHIHNJ+MicrosoftYaHei</vt:lpstr>
      <vt:lpstr>FQWJER+GLHCQD+MicrosoftYaHei-Bold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2024-09-13T17:32:01.419</cp:lastPrinted>
  <dcterms:created xsi:type="dcterms:W3CDTF">2024-09-13T09:32:01Z</dcterms:created>
  <dcterms:modified xsi:type="dcterms:W3CDTF">2024-09-13T09:32:02Z</dcterms:modified>
</cp:coreProperties>
</file>