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AB3E23-5741-4865-923E-2FEA88F08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5FA2D-87A3-4F0B-AA3E-02DE7573E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DB8D0-B24C-447B-A845-923FB07A7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62301A-77AA-44D5-ADD7-DF708E231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C86524-5FE8-484A-BEA8-713B72721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A5888E-A283-4BDF-A6C4-020566055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6DF0DD-5014-4B2D-B3A0-0C753B144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C690CC-CF93-4E06-94EE-BE497B8BE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F268C5-5A47-46E3-BC05-5FFFF95B1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5E5F4-453D-4B0D-9172-74D39FCCB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1D54E9-42EE-4F02-8AF6-C04DD6013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213234034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让学习成为快乐的过程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营造快乐学习的环境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激发学习兴趣的方法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培养自主学习能力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实践与应用中的快乐学习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507" b="19507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507" b="1950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提升个人素质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学习使人不断进步，提升个人素质，包括知识、技能、思维能力等。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适应社会需求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通过学习，人们可以更好地适应社会、满足社会需求，进而实现个人价值。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开拓视野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学习有助于人们开拓视野，了解更广阔的世界，增强自身的认知和理解能力。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学习的意义与重要性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快乐学习注重激发学生的学习兴趣和内在动力，让学生在学习过程中保持愉悦的心情。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激发兴趣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培养自主学习能力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培养创新精神和实践能力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快乐学习致力于培养学生的自主学习能力，让学生学会主动学习、探索新知识。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快乐学习通过优化教学方式和手段，提高学生的学习效率和学习成果。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快乐学习鼓励学生勇于尝试、敢于创新，培养学生的创新精神和实践能力。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快乐学习的理念与目标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营造快乐学习的环境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温馨的家庭氛围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建立和谐、支持的家庭关系，鼓励孩子表达情感，增强孩子的安全感和归属感。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共同参与学习活动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家长积极参与孩子的学习过程，与孩子一起阅读、讨论、探索新知识，激发孩子的学习兴趣和动力。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设定合理的期望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家长应了解孩子的个性和能力，设定符合孩子实际水平的学习目标，避免过高或过低的期望给孩子带来压力。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家庭环境的营造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67" b="4467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多元化的教学方式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采用生动有趣的教学方式，如游戏化教学、角色扮演、小组合作等，激发学生的学习兴趣和参与度。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鼓励创新和探索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鼓励学生提出问题、发表观点、尝试新方法，培养学生的创新思维和解决问题的能力。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关注学生的情感需求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建立师生之间的信任关系，关注学生的情感变化和心理需求，提供必要的支持和帮助。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学校环境的营造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倡导终身学习理念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通过宣传和教育，让公众认识到学习是一生的事业，鼓励人们持续学习、不断进步。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建立学习共同体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鼓励学习者之间建立联系、分享经验和资源，形成良好的学习共同体，让学习变得更加有趣和有意义。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提供丰富的学习资源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图书馆、博物馆、科技馆等公共机构应提供丰富的学习资源，为学习者提供多元化的学习体验和机会。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792" r="177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社会环境的营造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激发学习兴趣的方法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83" r="16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提供多种体验机会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让孩子尝试不同的活动和体验，如音乐、运动、艺术等，以发现孩子的潜在兴趣。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观察孩子的日常行为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注意孩子平时喜欢做什么，对哪些事物表现出特别的兴趣和好奇心。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与孩子沟通交流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和孩子聊天，了解他们的想法和喜好，鼓励他们表达自己的想法和感受。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了解孩子的兴趣点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以孩子感兴趣的主题或话题为切入点，引导孩子学习相关知识。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将学习内容与孩子的兴趣相结合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通过故事、游戏等方式，将学习内容融入有趣的情境中，激发孩子的学习热情。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创设有趣的学习情境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让孩子参与到与兴趣相关的实践活动中，如手工制作、实验等，增强学习的趣味性和实用性。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提供实践机会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以兴趣为导向设计学习内容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https://d.book118.com/635213234034011044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2024-09-06T09:09:23.226</cp:lastPrinted>
  <dcterms:created xsi:type="dcterms:W3CDTF">2024-09-06T01:09:23Z</dcterms:created>
  <dcterms:modified xsi:type="dcterms:W3CDTF">2024-09-06T01:09:25Z</dcterms:modified>
</cp:coreProperties>
</file>