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71C54-2E77-432D-A832-90E2C7A43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090B0-36FD-4999-9B4E-028836295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A345B-1162-4267-A7F5-EFC6CA80D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97A5F-EBA6-487C-85CB-49EB71DBD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E83F3B-27CF-4FDD-B8EE-E500F067E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028293-8D07-4F10-A980-4D2BED95B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685C72-1D04-494E-9AB1-F91DE484A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B04CC1-6C95-414A-B27B-BDBD9648B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27BD4-A6BA-44EF-8535-A19C0DC17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8BC4E-EB3E-4EEB-8B44-27A7EDC2D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65764-C572-433B-AC03-A6B0509B6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21324302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60民营医院行业发展前景研究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民营医院行业现状分析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民营医院行业发展趋势预测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民营医院行业挑战与机遇并存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民营医院行业未来发展方向探讨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民营医院是指由社会资本投资兴办，以盈利性为目的的医疗机构。近年来，随着国家医疗体制改革的深入推进，民营医院得到了快速发展，逐渐成为我国医疗服务体系的重要组成部分。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民营医院行业概述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上世纪80年代起，我国开始允许社会资本进入医疗服务领域。经过几十年的发展，民营医院在数量、规模和服务质量等方面都取得了显著进步。特别是在一些专业领域和高端医疗服务方面，民营医院已经具备了与公立医院相竞争的实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民营医院行业发展历程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揭示民营医院行业发展现状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通过对民营医院行业的深入研究，可以全面了解其发展现状，包括数量、规模、服务质量、技术水平、人才队伍等方面的情况。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通过对民营医院行业历史数据的分析和当前政策环境的评估，可以预测其未来发展趋势，为投资者和决策者提供参考依据。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民营医院行业在快速发展的同时，也面临着诸多挑战和机遇。通过深入研究，可以探讨这些挑战和机遇对民营医院行业发展的影响，并提出相应的对策建议。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通过对民营医院行业的深入研究和分析，可以发现其存在的问题和不足，提出改进意见和建议，推动民营医院行业实现健康可持续发展。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预测民营医院行业未来发展趋势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探讨民营医院行业面临的挑战和机遇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促进民营医院行业健康可持续发展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民营医院行业现状分析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服务能力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民营医院在专科服务、高端医疗、康复养老等领域逐渐形成特色优势，服务能力不断提升。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民营医院数量及床位数逐年增长，服务量占比逐年提升，已成为我国医疗卫生服务体系的重要组成部分。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近年来，民营医院数量和床位数增长速度均超过公立医院，显示出强劲的发展势头。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民营医院通过提供差异化服务、加强品牌建设、拓展融资渠道等方式提升竞争力。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民营医院行业竞争激烈，市场集中度逐渐提高，形成了一批具有品牌影响力和市场竞争力的大型民营医院集团。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包括大型综合性民营医院、专科连锁医院、高端医疗服务机构等。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国家出台一系列鼓励社会办医的政策措施，包括放宽准入条件、优化审批流程、加大财政支持等，为民营医院发展提供了有力保障。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逐步完善医疗卫生法律法规体系，加强对民营医院的监管和规范，保障医疗质量和安全。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医保政策对民营医院的影响逐渐加大，医保支付方式改革、医保目录调整等政策对民营医院的经营和发展产生深远影响。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医保政策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167" r="101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民营医院行业发展趋势预测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人口老龄化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随着人口老龄化的加剧，医疗服务需求将持续增长，民营医院有望在老年医疗、康复护理等领域发挥更大作用。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健康意识提高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民众健康意识的提高将推动医疗保健服务需求的增长，民营医院可凭借灵活性和创新性满足多样化需求。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医疗资源分布不均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当前公立医院资源紧张，民营医院可作为补充，缓解医疗资源分布不均的问题。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市场需求驱动因素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随着互联网技术的发展，民营医院将加速数字化进程，通过远程医疗、在线问诊等方式拓展服务范围。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智能医疗设备的应用将提高民营医院的诊疗效率和服务质量，如智能影像诊断、机器人辅助手术等。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智能化医疗设备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基于大数据和人工智能技术，民营医院可提供个性化医疗服务，满足患者精准治疗的需求。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个性化医疗服务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技术创新与升级趋势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https://d.book118.com/635213243024011100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2024-09-07T20:30:52.552</cp:lastPrinted>
  <dcterms:created xsi:type="dcterms:W3CDTF">2024-09-07T12:30:52Z</dcterms:created>
  <dcterms:modified xsi:type="dcterms:W3CDTF">2024-09-07T12:30:54Z</dcterms:modified>
</cp:coreProperties>
</file>