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EA78D2-4BFF-4FCA-8A3E-1C43AC953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4B983E-D0F4-4290-8CC3-CEADF04226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D7C4A9-71E6-47FD-9856-FAD315F8E4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599C9A-0A71-4A8D-9423-4382804852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6E0D30-2A1E-418E-9BAB-031D2AC52D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D898E0-4E0C-4572-8C0B-051F8956E6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177A60-2B12-4B80-A3E4-1211B02CE5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8C480F-5C98-4CD8-BA0C-003E7D2DCD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13137E-CD59-4E01-AB09-AA0A7C54AE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836ABC-F5E5-4E5E-B427-83B9AD61D6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02FFF1-A4AF-4960-A48F-0A84A0DC65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21402032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技师学院招生课件</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学院介绍</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专业介绍</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学制与招生政策</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学生生活与活动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问答环节</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学院介绍</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学院历史与发展</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学院成立于XXXX年，已有XX年的历史，是当地最早成立的技师学院之一。</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在过去的XX年中，学院不断发展壮大，为社会培养了大量的技能人才。</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学院始终紧跟时代步伐，不断更新教育理念和教学方法，为学生提供更好的学习体验。</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学院秉承“厚德、精技、求实、创新”的校训，注重培养学生的品德和技术能力。</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学院倡导“团结、奋进、务实、奉献”的精神，鼓励学生积极参与社会实践和志愿服务。</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学院强调“以人为本”的教育理念，关注学生的个性化需求和发展。</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学院文化与理念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学院还与多家企业合作，建立了校外实训基地，为学生提供实践机会和就业保障。</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学院拥有现代化的教学设施和实验设备，包括多媒体教室、计算机实验室、机械加工实训中心等。</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学院图书馆藏书丰富，涵盖了各专业领域的知识和技能，为学生提供良好的学习资源。</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学院设施与资源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专业介绍</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数控加工技术</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培养掌握数控机床操作、编程和维修技术的技能人才，能够从事复杂零件的加工和制造。</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幼儿教育</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培养掌握幼儿教育理论和实践技能的专业人才，具备幼儿教育管理和教学能力。</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电子商务</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培养具备电子商务平台运营、网络营销和跨境电商能力的专业人才，适应互联网经济发展需求。</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汽车维修技术</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培养掌握现代汽车检测、维修与保养技术的专业人才，具备汽车故障诊断与排除能力。</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热门专业概览</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专业课程</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针对不同专业需求设置的课程，如汽车发动机原理、数控机床编程、电子商务平台建设、幼儿教育心理学等。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实践课程</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主要包括校内实训和企业实习，培养学生实际操作和解决问题的能力。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基础课程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主要包括文化基础课和职业基础课，如语文、数学、英语、计算机基础等。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专业课程设置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6200000">
            <a:off x="5121002" y="3748675"/>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 name="AutoShape 3"/>
          <p:cNvSpPr/>
          <p:nvPr/>
        </p:nvSpPr>
        <p:spPr>
          <a:xfrm rot="16200000">
            <a:off x="3159972" y="3731423"/>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 name="AutoShape 4"/>
          <p:cNvSpPr/>
          <p:nvPr/>
        </p:nvSpPr>
        <p:spPr>
          <a:xfrm rot="16200000">
            <a:off x="6883508" y="3751691"/>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5" name="AutoShape 5"/>
          <p:cNvSpPr/>
          <p:nvPr/>
        </p:nvSpPr>
        <p:spPr>
          <a:xfrm>
            <a:off x="3229398" y="347138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AutoShape 6"/>
          <p:cNvSpPr/>
          <p:nvPr/>
        </p:nvSpPr>
        <p:spPr>
          <a:xfrm rot="10800000" flipH="1">
            <a:off x="5171197" y="405439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7" name="AutoShape 7"/>
          <p:cNvSpPr/>
          <p:nvPr/>
        </p:nvSpPr>
        <p:spPr>
          <a:xfrm>
            <a:off x="6940564" y="3495943"/>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8" name="AutoShape 8"/>
          <p:cNvSpPr/>
          <p:nvPr/>
        </p:nvSpPr>
        <p:spPr>
          <a:xfrm>
            <a:off x="1776120" y="185031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AutoShape 9"/>
          <p:cNvSpPr/>
          <p:nvPr/>
        </p:nvSpPr>
        <p:spPr>
          <a:xfrm>
            <a:off x="1939991" y="2224546"/>
            <a:ext cx="2733221" cy="98487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随着汽车市场的不断扩大，汽车维修行业需求旺盛，毕业生就业前景广阔。</a:t>
            </a:r>
            <a:endParaRPr lang="en-US" sz="1100"/>
          </a:p>
        </p:txBody>
      </p:sp>
      <p:sp>
        <p:nvSpPr>
          <p:cNvPr id="10" name="AutoShape 10"/>
          <p:cNvSpPr/>
          <p:nvPr/>
        </p:nvSpPr>
        <p:spPr>
          <a:xfrm>
            <a:off x="1776120" y="185878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rgbClr val="FFFFFF">
                    <a:alpha val="100000"/>
                  </a:srgbClr>
                </a:solidFill>
                <a:latin typeface="Microsoft Yahei"/>
                <a:ea typeface="Microsoft Yahei"/>
                <a:cs typeface="Microsoft Yahei"/>
              </a:rPr>
              <a:t>汽车维修技术专业</a:t>
            </a:r>
            <a:endParaRPr lang="en-US" sz="1100"/>
          </a:p>
        </p:txBody>
      </p:sp>
      <p:sp>
        <p:nvSpPr>
          <p:cNvPr id="11" name="AutoShape 11"/>
          <p:cNvSpPr/>
          <p:nvPr/>
        </p:nvSpPr>
        <p:spPr>
          <a:xfrm rot="16200000">
            <a:off x="8874284" y="3756025"/>
            <a:ext cx="246696" cy="256571"/>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AutoShape 12"/>
          <p:cNvSpPr/>
          <p:nvPr/>
        </p:nvSpPr>
        <p:spPr>
          <a:xfrm rot="10800000">
            <a:off x="8876855" y="407487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3" name="AutoShape 13"/>
          <p:cNvSpPr/>
          <p:nvPr/>
        </p:nvSpPr>
        <p:spPr>
          <a:xfrm>
            <a:off x="4462080" y="1509228"/>
            <a:ext cx="638737"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4" name="AutoShape 14"/>
          <p:cNvSpPr/>
          <p:nvPr/>
        </p:nvSpPr>
        <p:spPr>
          <a:xfrm>
            <a:off x="5476375" y="1849873"/>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5" name="AutoShape 15"/>
          <p:cNvSpPr/>
          <p:nvPr/>
        </p:nvSpPr>
        <p:spPr>
          <a:xfrm>
            <a:off x="5640019" y="2224546"/>
            <a:ext cx="2733675" cy="9296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互联网经济的蓬勃发展为电子商务专业提供了广阔的就业空间和发展前景。</a:t>
            </a:r>
            <a:endParaRPr lang="en-US" sz="1100"/>
          </a:p>
        </p:txBody>
      </p:sp>
      <p:sp>
        <p:nvSpPr>
          <p:cNvPr id="16" name="AutoShape 16"/>
          <p:cNvSpPr/>
          <p:nvPr/>
        </p:nvSpPr>
        <p:spPr>
          <a:xfrm>
            <a:off x="5476375" y="1858344"/>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电子商务专业</a:t>
            </a:r>
            <a:endParaRPr lang="en-US" sz="1100"/>
          </a:p>
        </p:txBody>
      </p:sp>
      <p:sp>
        <p:nvSpPr>
          <p:cNvPr id="17" name="AutoShape 17"/>
          <p:cNvSpPr/>
          <p:nvPr/>
        </p:nvSpPr>
        <p:spPr>
          <a:xfrm>
            <a:off x="8162335" y="1508787"/>
            <a:ext cx="654344"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8" name="AutoShape 18"/>
          <p:cNvSpPr/>
          <p:nvPr/>
        </p:nvSpPr>
        <p:spPr>
          <a:xfrm>
            <a:off x="3730156" y="4603200"/>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9" name="AutoShape 19"/>
          <p:cNvSpPr/>
          <p:nvPr/>
        </p:nvSpPr>
        <p:spPr>
          <a:xfrm>
            <a:off x="3893800" y="4965685"/>
            <a:ext cx="2733675" cy="98892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制造业的快速发展使得数控加工领域人才紧缺，毕业生供不应求。</a:t>
            </a:r>
            <a:endParaRPr lang="en-US" sz="1100"/>
          </a:p>
        </p:txBody>
      </p:sp>
      <p:sp>
        <p:nvSpPr>
          <p:cNvPr id="20" name="AutoShape 20"/>
          <p:cNvSpPr/>
          <p:nvPr/>
        </p:nvSpPr>
        <p:spPr>
          <a:xfrm>
            <a:off x="3730156" y="4611670"/>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数控加工技术专业</a:t>
            </a:r>
            <a:endParaRPr lang="en-US" sz="1100"/>
          </a:p>
        </p:txBody>
      </p:sp>
      <p:sp>
        <p:nvSpPr>
          <p:cNvPr id="21" name="AutoShape 21"/>
          <p:cNvSpPr/>
          <p:nvPr/>
        </p:nvSpPr>
        <p:spPr>
          <a:xfrm>
            <a:off x="6416118" y="4262112"/>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22" name="AutoShape 22"/>
          <p:cNvSpPr/>
          <p:nvPr/>
        </p:nvSpPr>
        <p:spPr>
          <a:xfrm>
            <a:off x="7485508" y="460245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23" name="AutoShape 23"/>
          <p:cNvSpPr/>
          <p:nvPr/>
        </p:nvSpPr>
        <p:spPr>
          <a:xfrm>
            <a:off x="7649152" y="4965685"/>
            <a:ext cx="2733675" cy="98892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随着国家对学前教育的重视和家长对幼儿教育的需求增加，幼儿教育专业毕业生就业前景看好。</a:t>
            </a:r>
            <a:endParaRPr lang="en-US" sz="1100"/>
          </a:p>
        </p:txBody>
      </p:sp>
      <p:sp>
        <p:nvSpPr>
          <p:cNvPr id="24" name="AutoShape 24"/>
          <p:cNvSpPr/>
          <p:nvPr/>
        </p:nvSpPr>
        <p:spPr>
          <a:xfrm>
            <a:off x="7485508" y="461092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幼儿教育专业</a:t>
            </a:r>
            <a:endParaRPr lang="en-US" sz="1100"/>
          </a:p>
        </p:txBody>
      </p:sp>
      <p:sp>
        <p:nvSpPr>
          <p:cNvPr id="25" name="AutoShape 25"/>
          <p:cNvSpPr/>
          <p:nvPr/>
        </p:nvSpPr>
        <p:spPr>
          <a:xfrm>
            <a:off x="10171470" y="4261369"/>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cxnSp>
        <p:nvCxnSpPr>
          <p:cNvPr id="26" name="Connector 26"/>
          <p:cNvCxnSpPr/>
          <p:nvPr/>
        </p:nvCxnSpPr>
        <p:spPr>
          <a:xfrm>
            <a:off x="836547" y="3827070"/>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836547" y="3893745"/>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a:off x="9127179" y="3859707"/>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9" name="Connector 29"/>
          <p:cNvCxnSpPr/>
          <p:nvPr/>
        </p:nvCxnSpPr>
        <p:spPr>
          <a:xfrm>
            <a:off x="9127179" y="3926382"/>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3411605" y="38388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1" name="Connector 31"/>
          <p:cNvCxnSpPr/>
          <p:nvPr/>
        </p:nvCxnSpPr>
        <p:spPr>
          <a:xfrm>
            <a:off x="3411605" y="39150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2" name="Connector 32"/>
          <p:cNvCxnSpPr/>
          <p:nvPr/>
        </p:nvCxnSpPr>
        <p:spPr>
          <a:xfrm>
            <a:off x="5372634" y="3837831"/>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3" name="Connector 33"/>
          <p:cNvCxnSpPr/>
          <p:nvPr/>
        </p:nvCxnSpPr>
        <p:spPr>
          <a:xfrm>
            <a:off x="5363109" y="3915060"/>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4" name="Connector 34"/>
          <p:cNvCxnSpPr/>
          <p:nvPr/>
        </p:nvCxnSpPr>
        <p:spPr>
          <a:xfrm>
            <a:off x="7136996" y="3857910"/>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5" name="Connector 35"/>
          <p:cNvCxnSpPr/>
          <p:nvPr/>
        </p:nvCxnSpPr>
        <p:spPr>
          <a:xfrm>
            <a:off x="7125616" y="3924585"/>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sp>
        <p:nvSpPr>
          <p:cNvPr id="36" name="TextBox 36"/>
          <p:cNvSpPr txBox="1"/>
          <p:nvPr/>
        </p:nvSpPr>
        <p:spPr>
          <a:xfrm>
            <a:off x="4490655"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37" name="TextBox 37"/>
          <p:cNvSpPr txBox="1"/>
          <p:nvPr/>
        </p:nvSpPr>
        <p:spPr>
          <a:xfrm>
            <a:off x="8191578"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38" name="TextBox 38"/>
          <p:cNvSpPr txBox="1"/>
          <p:nvPr/>
        </p:nvSpPr>
        <p:spPr>
          <a:xfrm>
            <a:off x="6449074" y="432888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39" name="TextBox 39"/>
          <p:cNvSpPr txBox="1"/>
          <p:nvPr/>
        </p:nvSpPr>
        <p:spPr>
          <a:xfrm>
            <a:off x="10210420" y="431143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04</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就业前景分析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https://d.book118.com/635214020322011121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2024-09-25T03:22:11.332</cp:lastPrinted>
  <dcterms:created xsi:type="dcterms:W3CDTF">2024-09-24T19:22:11Z</dcterms:created>
  <dcterms:modified xsi:type="dcterms:W3CDTF">2024-09-24T19:22:13Z</dcterms:modified>
</cp:coreProperties>
</file>