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ADA4D-FD91-4B5D-9BF7-9B52DFC45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5F2DF-EE5F-449D-AC81-2EEB6E2E3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17373-02BE-430F-B1A1-7357A92D1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9C3B3-9453-4877-A0A8-50982167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DB4DC-243E-4A5B-B08F-2BC10ABA0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E60D4-4D2B-4FDB-907A-5DBD03CC8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1BEE49-58A8-418B-8AFA-8A9C21805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0894E-88A7-44B5-B70C-E298D0AB0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7C05A-1123-4524-BB51-CE2A61F0C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F62E0-7E97-469B-BB02-B564C7ACD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4D63E-D966-411E-AB62-54E4411AA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1433404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《伤寒论临床发挥》ppt课件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《伤寒论》简介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《伤寒论》的核心理论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《伤寒论》的临床应用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《伤寒论》的学术争议与探讨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《伤寒论》的学习方法与心得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《伤寒论》简介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62" r="24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了解《伤寒论》的作者张仲景及其所处的历史背景，对于理解其理论体系和临床应用具有重要意义。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仲景，东汉医学家，被誉为医圣，其所著《伤寒论》为中医临床医学的经典之作。该著作成书于东汉末年，正值战乱频仍、疫病流行的历史背景下，张仲景结合自身临床经验，撰写了这部阐述外感热病诊治规律的专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《伤寒论》的作者与历史背景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掌握《伤寒论》的主要内容和特点，是深入理解其临床应用的前提。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伤寒论》共10卷，22篇，397条，对外感热病的病因、病机、证候、分类及诊治进行了系统阐述。该著作强调六经辨证，以太阳、阳明、少阳、太阴、少阴、厥阴六经为纲，对伤寒各阶段的辨治具有指导意义。此外，《伤寒论》还提出了“治未病”的预防医学思想，提倡早期治疗和预防疾病传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《伤寒论》的主要内容和特点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《伤寒论》在现代医学中的应用和价值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《伤寒论》作为中医临床医学的经典之作，对现代医学仍具有重要的参考和应用价值。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现代医学的发展，《伤寒论》的理论体系和临床应用得到了进一步发掘。在感染性疾病、免疫性疾病以及肿瘤等疾病的诊治中，《伤寒论》的方药和诊治思路为现代医学提供了新的思路和方法。同时，《伤寒论》对于现代医学中抗生素滥用等问题也提供了有益的借鉴和反思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《伤寒论》的核心理论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六经辨证是《伤寒论》的核心理论之一，是根据外感病的不同阶段，将病邪由表入里、由浅入深地分为太阳、阳明、少阳、太阴、少阴、厥阴六经，并针对各经的证候特点进行辨证论治的一种方法。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六经辨证将外感病的发生发展过程分为不同的阶段，每个阶段具有不同的证候表现和病机特点，通过六经辨证可以全面掌握病情的发展变化规律，为临床治疗提供准确的依据。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六经辨证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伤寒论》提出了“治未病”的预防思想，主张在疾病未发之前采取措施，防止疾病的发生和传变。同时提出了“扶正祛邪”的治疗原则，根据病情的虚实、寒热、表里等不同情况，采取相应的治法，以达到治愈疾病的目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《伤寒论》中还具体阐述了汗、吐、下、和、温、清、消、补等八种治疗方法，这些方法各有适应症和禁忌症，需根据病情选择使用。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治则与治法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《伤寒论》中收录了113首经方，这些经方都是经过临床实践验证的有效方剂，被后世医家广泛应用。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伤寒论》对方剂的运用非常讲究，不仅需要根据病情选择合适的方剂，还需要对方剂进行加减变化，以适应具体病情的需要。同时，《伤寒论》还非常重视药量与药效的关系，对方剂中药味的用量有着严格的规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方药与运用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《伤寒论》的临床应用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https://d.book118.com/635214334043011100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2024-09-08T00:16:44.633</cp:lastPrinted>
  <dcterms:created xsi:type="dcterms:W3CDTF">2024-09-07T16:16:44Z</dcterms:created>
  <dcterms:modified xsi:type="dcterms:W3CDTF">2024-09-07T16:16:46Z</dcterms:modified>
</cp:coreProperties>
</file>