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041317-00B9-484C-937C-84FF83B21C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F31FA7-420A-49F8-B2FD-DA27285F37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403E0C-E32A-41AF-8B5A-250B415E2F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648599-58E8-421A-A911-6A3DF2D08C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94534DE-BEEA-4BDE-86B6-10E543E364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3318CAC-608E-4FA2-8288-E0D2FB4C92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7ACD361-2539-4CBE-8B29-803215DD48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91E615-05DB-4ED2-9224-8F0188A8CB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3339AF-6CEF-4BC6-9C46-BD1799A617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486EEE-A5D3-4BAA-A74E-1D3C5E7FC5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419648-8F70-4064-A5ED-9D859B0468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5220033012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新生儿低血糖症查房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新生儿低血糖症概述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新生儿低血糖症的诊断与评估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新生儿低血糖症的治疗与管理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新生儿低血糖症的预防与预后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新生儿低血糖症的最新研究进展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新生儿低血糖症概述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新生儿低血糖症是指出生后28天内，足月儿血糖低于2.2mmol/L，早产儿血糖低于2.6mmol/L。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根据持续时间和严重程度，新生儿低血糖症可分为暂时性和持续性两类。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新生儿低血糖症的症状可能包括喂养困难、嗜睡、呼吸暂停、颤抖、肌张力低下等。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体征可能包括体温下降、皮肤苍白、呼吸急促、心率加快等。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症状与体征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体征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新生儿低血糖症的病因可能包括母孕期糖尿病、早产、低出生体重、感染、缺氧等。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病理生理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低血糖可影响新生儿脑细胞能量代谢，导致脑细胞损伤，进而影响神经系统的发育。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病因与病理生理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新生儿低血糖症的诊断与评估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诊断标准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足月儿出生后3天内血糖低于2.2mmol/L（40mg/dl），或出生后3-5天内血糖低于2.8mmol/L（50mg/dl），可诊断为新生儿低血糖症。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早产儿和出生后5天以上的新生儿，血糖低于2.8mmol/L（50mg/dl）可诊断为低血糖症。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采集足跟血或头皮血进行血糖检测，是诊断新生儿低血糖症的可靠方法。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实验室检查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观察新生儿有无嗜睡、喂养困难、呼吸暂停、肌张力低下等表现，有助于早期发现低血糖症状。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临床表现观察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与新生儿低血糖症相反，高血糖症表现为血糖持续高于正常范围，常见于糖尿病母亲所生的婴儿。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新生儿高血糖症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由于母子血型不合引起的新生儿溶血，可能导致黄疸、贫血等症状，与低血糖症不同，但可同时存在。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新生儿溶血病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如先天性肾上腺皮质增生症、甲状腺功能减退等，也可能导致新生儿低血糖症状，需要鉴别诊断。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其他内分泌疾病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鉴别诊断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新生儿低血糖症的治疗与管理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https://d.book118.com/635220033012011111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2024-09-16T16:50:04.446</cp:lastPrinted>
  <dcterms:created xsi:type="dcterms:W3CDTF">2024-09-16T08:50:04Z</dcterms:created>
  <dcterms:modified xsi:type="dcterms:W3CDTF">2024-09-16T08:50:06Z</dcterms:modified>
</cp:coreProperties>
</file>