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6AF5E9-6AF3-493E-BAD9-811FFE1302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366200-BB10-4053-A721-48A7E44F72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F811F3-0B03-4BDE-A343-0E5DFBE3EC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6C2DD5-2BBE-42A1-B0D3-927D8D4280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46D72E-0F5C-4FFF-87BB-AF337CF27D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148C15-CDFA-4E3A-8035-87E0D5AD12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972628-84C2-48D5-B2D3-C0BF71B901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0C4FD7-F6EC-4449-A2CA-BB3B6B05E0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310A86-611C-4925-B2A2-2F86A3E90F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B2A03D-FA42-439F-90D8-3FBFA27306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4B661D-770F-4FDD-8FCC-782D8C7E30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522110412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《数控技术伺服》ppt课件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数控技术伺服系统概述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数控技术伺服系统的组成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数控技术伺服系统的应用</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数控技术伺服系统的控制策略</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数控技术伺服系统的性能指标</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数控技术伺服系统的发展趋势与挑战</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55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55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数控技术伺服系统概述</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610" r="1261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数控技术伺服系统的定义和主要特点</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数控技术伺服系统是一种用于精确控制机械运动的系统，它通过接收输入的数字信号，驱动电机等执行机构产生相应的运动，从而实现高精度、高速度的位置、速度和力的控制。其主要特点包括高精度、高响应、高稳定性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数控技术伺服系统的工作原理</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数控技术伺服系统的工作原理主要是基于反馈控制原理，通过比较实际输出与目标输出的差值，形成控制信号，驱动执行机构进行相应的调整，以实现系统的动态平衡。具体来说，伺服系统包括控制器、伺服驱动器和伺服电机三个部分，控制器接收输入的数字信号，伺服驱动器根据控制器的指令驱动伺服电机运动，同时伺服电机将运动情况反馈给控制器，形成一个闭环控制系统。</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伺服系统的分类及特点</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不同的分类标准，伺服系统可以分为很多种类型。按照控制方式可以分为开环伺服系统和闭环伺服系统；按照检测元件的不同可以分为电气伺服系统和光学伺服系统；按照驱动元件可以分为步进伺服系统和直流伺服系统、交流伺服系统等。不同类型的伺服系统各有其特点和应用范围，选择合适的伺服系统对于保证机械设备的性能至关重要。</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伺服系统的分类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200" b="1">
                <a:solidFill>
                  <a:schemeClr val="accent1">
                    <a:alpha val="100000"/>
                  </a:schemeClr>
                </a:solidFill>
                <a:latin typeface="STSong"/>
                <a:ea typeface="STSong"/>
                <a:cs typeface="STSong"/>
              </a:rPr>
              <a:t>数控技术伺服系统的组成</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伺服电机是数控技术伺服系统中的重要组成部分，负责将电能转化为机械能，驱动机器运转。</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伺服电机具有高精度、快速响应的特点，能够实现精确的位置控制和速度控制。</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常见的伺服电机包括直流伺服电机和交流伺服电机，根据实际应用需求选择合适的电机类型。</a:t>
              </a:r>
            </a:p>
          </p:txBody>
        </p:sp>
      </p:grpSp>
      <p:pic>
        <p:nvPicPr>
          <p:cNvPr id="14" name="Picture 14"/>
          <p:cNvPicPr>
            <a:picLocks noChangeAspect="1"/>
          </p:cNvPicPr>
          <p:nvPr/>
        </p:nvPicPr>
        <p:blipFill>
          <a:blip r:embed="rId2"/>
          <a:srcRect l="16667" r="16667"/>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6625" r="16625"/>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伺服电机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875" r="12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伺服驱动器具有高精度、快速响应的特点，能够实现精确的速度控制和位置控制。</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伺服驱动器是数控技术伺服系统中的重要组成部分，负责控制伺服电机的运转。</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伺服驱动器接收来自控制器的指令，将指令转化为电信号，驱动伺服电机运转。</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伺服驱动器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伺服控制器是数控技术伺服系统中的核心部分，负责发出控制指令，控制整个系统的运行。</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伺服控制器根据输入的指令和反馈信号，计算出伺服电机的运转参数，并将参数发送给伺服驱动器。</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伺服控制器具有高速运算、高可靠性的特点，能够实现精确的控制和稳定的运行。</a:t>
            </a:r>
          </a:p>
        </p:txBody>
      </p:sp>
      <p:pic>
        <p:nvPicPr>
          <p:cNvPr id="10" name="Picture 10"/>
          <p:cNvPicPr>
            <a:picLocks noChangeAspect="1"/>
          </p:cNvPicPr>
          <p:nvPr/>
        </p:nvPicPr>
        <p:blipFill>
          <a:blip r:embed="rId4"/>
          <a:srcRect t="12531" b="12531"/>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伺服控制器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458" r="17458"/>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位置检测器是数控技术伺服系统中的重要组成部分，负责检测机器的位置和运动状态。</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位置检测器将检测到的位置信号反馈给控制器，控制器根据反馈信号调整伺服电机的运转参数，实现精确的位置控制。</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位置检测器具有高精度、高可靠性的特点，能够实现精确的位置检测和稳定的运行。</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位置检测器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200" b="1">
                <a:solidFill>
                  <a:schemeClr val="accent1">
                    <a:alpha val="100000"/>
                  </a:schemeClr>
                </a:solidFill>
                <a:latin typeface="STSong"/>
                <a:ea typeface="STSong"/>
                <a:cs typeface="STSong"/>
              </a:rPr>
              <a:t>数控技术伺服系统的应用</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39110" y="3232606"/>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数控机床中的伺服系统通常采用闭环控制，通过高精度的位置检测器和速度检测器实时监测和反馈机床的切削状态，实现精确的切削加工。</a:t>
            </a:r>
          </a:p>
        </p:txBody>
      </p:sp>
      <p:sp>
        <p:nvSpPr>
          <p:cNvPr id="3" name="TextBox 3"/>
          <p:cNvSpPr txBox="1"/>
          <p:nvPr/>
        </p:nvSpPr>
        <p:spPr>
          <a:xfrm>
            <a:off x="539110" y="4962429"/>
            <a:ext cx="4714229"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伺服系统在数控机床中的应用还包括主轴控制、刀具补偿、热误差补偿等功能，进一步提高加工精度和稳定性。</a:t>
            </a:r>
          </a:p>
        </p:txBody>
      </p:sp>
      <p:pic>
        <p:nvPicPr>
          <p:cNvPr id="4" name="Picture 4"/>
          <p:cNvPicPr>
            <a:picLocks noChangeAspect="1"/>
          </p:cNvPicPr>
          <p:nvPr/>
        </p:nvPicPr>
        <p:blipFill>
          <a:blip r:embed="rId2"/>
          <a:srcRect l="16667" r="16667"/>
          <a:stretch>
            <a:fillRect/>
          </a:stretch>
        </p:blipFill>
        <p:spPr>
          <a:xfrm>
            <a:off x="6927890" y="1290438"/>
            <a:ext cx="4828525" cy="4828525"/>
          </a:xfrm>
          <a:prstGeom prst="ellipse">
            <a:avLst/>
          </a:prstGeom>
        </p:spPr>
      </p:pic>
      <p:grpSp>
        <p:nvGrpSpPr>
          <p:cNvPr id="5" name="Group 5"/>
          <p:cNvGrpSpPr/>
          <p:nvPr/>
        </p:nvGrpSpPr>
        <p:grpSpPr>
          <a:xfrm>
            <a:off x="5396305" y="4914086"/>
            <a:ext cx="1091477" cy="1091477"/>
            <a:chOff x="5396305" y="4914086"/>
            <a:chExt cx="1091477" cy="1091477"/>
          </a:xfrm>
        </p:grpSpPr>
        <p:sp>
          <p:nvSpPr>
            <p:cNvPr id="6" name="AutoShape 6"/>
            <p:cNvSpPr/>
            <p:nvPr/>
          </p:nvSpPr>
          <p:spPr>
            <a:xfrm>
              <a:off x="5396305" y="4914086"/>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39437" y="5154753"/>
              <a:ext cx="610142" cy="610142"/>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5396305" y="316030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396305" y="147882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28547" y="3392546"/>
            <a:ext cx="626995" cy="62699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68096" y="1750615"/>
            <a:ext cx="547896" cy="547896"/>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1502783"/>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数控机床是应用伺服系统的重要领域之一。伺服系统在数控机床中主要负责实现高精度和高效率的切削加工，提高产品质量和生产效率。</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数控机床</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随着工业机器人技术的发展，伺服系统在机器人领域的应用也越来越广泛。伺服系统用于控制机器人的关节运动，实现高精度和高速度的运动轨迹控制。</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机器人的关节通常由多个伺服系统组成，每个伺服系统控制一个关节的运动，通过精确控制各个关节的运动，实现机器人的复杂动作和姿态。</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伺服系统在机器人中的应用还包括力矩控制、轨迹规划、碰撞检测等功能，提高机器人的操作性能和安全性。</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20777" b="20777"/>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1836" r="11836"/>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2867" r="2867"/>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https://d.book118.com/635221104123011103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2024-09-12T17:02:41.373</cp:lastPrinted>
  <dcterms:created xsi:type="dcterms:W3CDTF">2024-09-12T09:02:41Z</dcterms:created>
  <dcterms:modified xsi:type="dcterms:W3CDTF">2024-09-12T09:02:43Z</dcterms:modified>
</cp:coreProperties>
</file>