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53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82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72626-F7EA-4D39-9117-89CA87457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9695D-FEC0-451C-992F-55996431B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F5F6E-91F4-486B-8AFC-4128FD6FB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8F3C4-D092-4C80-B322-3B5BDCC9A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C2A077-499E-4002-8BF6-28B846E25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1658C3-8028-42FD-A909-896F52448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1D91C2-FBE5-4266-8184-F8771CE19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03A4E-1D30-4E19-8B58-41B0373EE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9F0D5-3762-47F3-9983-19533A1F4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9C828-F48A-457A-9BD4-BA330764E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7C378-2CFE-48B7-84D7-DB242A8C6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527" r:id="rId2"/>
    <p:sldLayoutId id="2147498528" r:id="rId3"/>
    <p:sldLayoutId id="2147498529" r:id="rId4"/>
    <p:sldLayoutId id="2147498530" r:id="rId5"/>
    <p:sldLayoutId id="2147498531" r:id="rId6"/>
    <p:sldLayoutId id="2147498532" r:id="rId7"/>
    <p:sldLayoutId id="2147498533" r:id="rId8"/>
    <p:sldLayoutId id="2147498534" r:id="rId9"/>
    <p:sldLayoutId id="2147498535" r:id="rId10"/>
    <p:sldLayoutId id="214749853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21310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2023公司战略实施落地总结PPT模板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单击添加目录项标题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战略实施过程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战略实施成果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战略实施问题与挑战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战略实施优化建议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战略实施背景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https://d.book118.com/635221310220011043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2023公司战略实施落地总结PPT模板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2024-09-05T11:53:38.646</cp:lastPrinted>
  <dcterms:created xsi:type="dcterms:W3CDTF">2024-09-05T03:53:38Z</dcterms:created>
  <dcterms:modified xsi:type="dcterms:W3CDTF">2024-09-05T03:53:40Z</dcterms:modified>
</cp:coreProperties>
</file>