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525000" cy="53467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9242D-720F-4B39-A154-92BEE43CA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CF079-5EF7-448A-ACCF-876C8164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E379-A56A-435C-81B5-ED1CF06F6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177E9-6AA0-4F37-BD7A-B3CB1CE78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ACFA1-B0F7-4996-AA5E-DEDA3B2F5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CB6BB-335C-434A-BC27-2CB93D98E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C52968-F443-4605-8CF0-4A727D25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08EFB-3F96-4160-A860-45B3CAFB0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A18DD-2C7A-4CC9-A807-6810ABBA8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1578E-D542-4DFC-B453-73BDCEF38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BD2C-89BD-4665-BB51-850F2A2C4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2320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3350" y="845344"/>
            <a:ext cx="5190464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it企业供需现状与发展战略规划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896" y="3866104"/>
            <a:ext cx="5441715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157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49184" y="3866104"/>
            <a:ext cx="127013" cy="300054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40896" y="4299108"/>
            <a:ext cx="5441715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2023-11-07</a:t>
            </a:r>
          </a:p>
        </p:txBody>
      </p:sp>
      <p:sp>
        <p:nvSpPr>
          <p:cNvPr id="6" name="AutoShape 6"/>
          <p:cNvSpPr/>
          <p:nvPr/>
        </p:nvSpPr>
        <p:spPr>
          <a:xfrm>
            <a:off x="749184" y="4299108"/>
            <a:ext cx="127013" cy="300054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it企业战略实施与监控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it企业未来发展趋势预测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it企业供需现状分析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604443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在市场竞争激烈的环境下，客户对IT服务的需求更加个性化，要求IT企业具备快速响应市场变化的能力。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随着数字化转型的加速和技术的不断创新，IT企业的市场需求持续增长，客户对IT服务的需求更加多样化。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需求结构变化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6438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随着云计算、大数据等新兴技术的崛起，传统IT服务需求逐渐向这些新兴领域转移，IT企业需要关注市场需求的变化，及时调整服务方向。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83" r="15583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IT企业不断提升自身的技术实力和服务能力，以满足客户多样化的需求。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服务能力提升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服务范围扩大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随着技术的不断发展，IT企业的服务范围不断扩大，涵盖了更多的领域和行业。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为了更好地满足客户需求，IT企业不断进行服务模式创新，推出定制化、个性化的服务方案。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012825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193066" y="1147979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5378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由于市场需求和供给的不断变化，IT企业面临着供需不平衡的问题。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302" y="1200491"/>
            <a:ext cx="1483521" cy="1483521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3938503" y="1138454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0739" y="1200491"/>
            <a:ext cx="1483521" cy="1483521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6805754" y="1108821"/>
            <a:ext cx="1647993" cy="1732478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7991" y="1200491"/>
            <a:ext cx="1483521" cy="1483521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967782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供需不平衡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965022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959981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3672537" y="3437203"/>
            <a:ext cx="1947156" cy="3703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3705090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在市场竞争激烈的环境下，IT企业需要不断提高自身的竞争力，以获得更多的市场份额。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27494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4734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19692" y="3399103"/>
            <a:ext cx="76200" cy="76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6539788" y="3437203"/>
            <a:ext cx="1947156" cy="370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6572341" y="3586246"/>
            <a:ext cx="1914602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为了实现供需平衡，IT企业需要关注市场需求的变化，及时调整服务方向和资源分配。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94745" y="2926723"/>
            <a:ext cx="2060462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供需结构调整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91985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486944" y="3399103"/>
            <a:ext cx="76200" cy="76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供需平衡现状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it企业产业链分析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分析供应商的市场份额和分布情况，了解供应商的竞争格局和主导权。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上游供应商分析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供应商集中度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评估供应商的交货时间和效率，以及供应链的灵活性。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供应商交货期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分析供应商的成本结构和价格水平，以及成本优化空间。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供应商成本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下游客户分析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5" name="TextBox 25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客户集中度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分析客户的分布和市场份额，了解客户的竞争格局和市场主导权。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评估客户的满意度和反馈，以及客户服务质量和交货期。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客户需求与行为分析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了解客户的需求和购买行为，以及市场趋势和变化。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分析行业的技术创新和发展趋势，以及新兴技术和应用场景。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评估行业的竞争格局和市场地位，以及竞争对手的优势和劣势。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分析行业的政策法规和标准规范，以及合规性和风险控制。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政策与法规环境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1" name="AutoShape 1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it企业竞争格局分析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IT行业的企业数量众多，但市场份额主要集中在少数大型企业中。这些大型企业通过技术创新和市场扩张，进一步扩大了市场份额。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IT行业的竞争激烈，各企业之间的竞争主要集中在技术创新、产品质量、客户服务等方面。同时，新兴技术的发展和跨界企业的涌入，也给行业带来了新的竞争力量。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国内外大型IT企业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如华为、联想、阿里巴巴、腾讯等，这些企业在技术创新、市场占有率、品牌影响力等方面具有较大优势，是主要竞争对手。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创新型初创企业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这些企业通常拥有独特的技术和商业模式，能够快速占领市场，是潜在的竞争对手。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大型IT企业通常拥有较强的研发实力、品牌影响力和市场份额，能够快速响应市场需求，提供全面的解决方案和服务。此外，他们还具有较强的全球扩张能力和资源整合能力。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大型IT企业通常组织架构庞大，决策速度较慢，难以适应快速变化的市场需求。同时，他们也可能面临管理成本高、创新力不足等问题。而初创企业则可能面临资金短缺、人才短缺、市场份额较小等问题。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竞争优势与劣势分析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it企业发展战略规划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市场定位与目标市场选择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精准定位，全面布局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it企业需根据自身实力、资源以及市场趋势，明确自身在行业中的定位，并全面布局目标市场，从多维度分析市场需求，以便更好地满足消费者需求。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https://d.book118.com/635222320342011104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2024-09-14T23:33:29.997</cp:lastPrinted>
  <dcterms:created xsi:type="dcterms:W3CDTF">2024-09-14T15:33:30Z</dcterms:created>
  <dcterms:modified xsi:type="dcterms:W3CDTF">2024-09-14T15:33:32Z</dcterms:modified>
</cp:coreProperties>
</file>