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717A8-4C88-4FEB-9BCF-545B15271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0214F-9B1D-44A2-B884-5B37583C8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43A01-F44F-4B6F-B710-B8907F64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E4430-EE7C-40E0-A21D-0F7464A76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E3AB97-0E5D-4767-BB99-3B509C7E3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69B932-45C7-4118-90DF-D5ED70F45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903F14-BC88-4457-BC64-ED2DB2034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CBF4B-3513-4730-B982-80BF01A38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79A7B-C926-49CA-BBEE-D18F959AB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407F1-C446-4A38-A74C-581F8E0B9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AED68-AB10-40A6-87F1-C986594A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23131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《汽车安全驾驶培训》ppt课件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汽车安全驾驶概述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驾驶技能与操作规范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道路交通安全风险及应对措施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安全驾驶心态与行为习惯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汽车安全驾驶概述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安全驾驶是指驾驶员在行车过程中，遵守交通规则，保持车速和车距，避免发生交通事故的行为。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安全驾驶不仅要求驾驶员遵守交通信号和标志，还要注意观察路面情况和周围环境，保持车距和车速的稳定，避免因车辆失控或与其他车辆发生碰撞而造成人员伤亡和财产损失。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06" b="120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安全驾驶是保障人民生命财产安全的重要措施之一。交通事故不仅会造成人员伤亡和财产损失，还会给家庭和社会带来巨大的负担。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安全驾驶可以减少交通事故的发生，提高道路交通的安全性，保障人们的出行安全。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000" r="12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驾驶员必须遵守国家和地方政府的交通法律法规，包括道路交通安全法、道路交通安全条例等。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驾驶员必须持有有效的驾驶证，并按照规定进行年审和换证。同时，驾驶员还需要了解和遵守道路交通标志、标线和信号灯等规定。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273" b="92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032" r="1203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严格遵守交通信号灯、标志、标线的规定，不超速、不闯红灯、不逆行。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与前车保持安全距离，避免追尾事故。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行人优先，确保行人的安全。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根据天气和路况合理使用车灯，提高行车安全性。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礼让行人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合理使用灯光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避免疲劳驾驶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注意盲区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856" r="585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919" r="149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83" r="2188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在上路前检查车辆状况，确保车辆安全可靠。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保证充足的休息，避免疲劳驾驶引发事故。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注意车辆盲区，避免因盲区引发的事故。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行车过程中保持清醒，避免因困倦或分心引发事故。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8074" b="180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遇到紧急情况时保持冷静，迅速判断并采取正确的处理措施。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遇到障碍物时合理避让，避免碰撞。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避让障碍物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在必要情况下采取紧急制动，避免事故发生。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紧急制动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正确使用安全带、气囊等安全装置，降低事故对人体的伤害程度。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正确使用安全装置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安全行车紧急处理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https://d.book118.com/635223131222011111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2024-09-17T12:17:06.257</cp:lastPrinted>
  <dcterms:created xsi:type="dcterms:W3CDTF">2024-09-17T04:17:06Z</dcterms:created>
  <dcterms:modified xsi:type="dcterms:W3CDTF">2024-09-17T04:17:08Z</dcterms:modified>
</cp:coreProperties>
</file>