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4F1805-068F-435D-B34D-5CCEF7BF6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641A6D-0C21-4DFF-ABE0-F19E951C5A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9071EC-F449-4DEE-A991-76C72F35A9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378A93-049B-4866-8C40-8C5A9C332B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B96F43-E63C-465B-B181-79D67A8A85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983FDD-6B04-4198-ACDD-5111B2C2F7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A270AF-BD96-4E8D-86D4-8B40981301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FF0B55-B3FF-47FD-ABAB-3374A19487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CE28C7-EFAA-451E-BB08-B4FB5A12A4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11AC23-E155-4896-A932-321952079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736F63-F934-428B-B284-13E6484D01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22314203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规避外汇风险的方法课件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外汇风险概述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规避外汇风险的方法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具体操作和实施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外汇风险概述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867" r="3386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754" r="2975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外汇风险的定义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外汇风险包括外汇交易风险、外汇折算风险和外汇经济风险。</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外汇风险是指因汇率变动而引起的企业或个人以外币计价的资产和负债的价值变化的风险。</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57" b="255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9778" b="977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外汇风险的类型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交易风险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指在以外币计价的交易中，由于汇率变动导致实际支付或收入的本币价值发生变化的风险。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折算风险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指在会计处理中，将外币计价的资产或负债转换为以本币计价时，因汇率变动导致账面价值发生变化的风险。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经济风险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指由于汇率变动对企业未来现金流、价值等长期目标产生的影响，这种影响通常难以准确预测。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影响企业的竞争力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外汇风险可能导致企业在国际市场上的竞争力受到影响，因为汇率变动可能导致企业产品价格上涨或降低。</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影响企业的国际投资决策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外汇风险可能导致企业对外投资的成本和收益发生变化，从而影响企业的国际投资决策。</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影响企业的盈利</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外汇风险可能导致企业以外币计价的收入和成本发生变化，从而影响企业的盈利。</a:t>
            </a:r>
          </a:p>
        </p:txBody>
      </p:sp>
      <p:pic>
        <p:nvPicPr>
          <p:cNvPr id="10" name="Picture 10"/>
          <p:cNvPicPr>
            <a:picLocks noChangeAspect="1"/>
          </p:cNvPicPr>
          <p:nvPr/>
        </p:nvPicPr>
        <p:blipFill>
          <a:blip r:embed="rId2"/>
          <a:srcRect t="12583" b="1258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外汇风险的影响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规避外汇风险的方法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匹配收入和支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匹配收入和支出是一种常见的外汇风险管理策略，通过将外币收入和支出相匹配，可以减少因汇率波动而产生的风险。</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例如，如果一个企业有一笔外币贷款，可以通过匹配相应的外币收入来偿还贷款，从而降低汇率风险。</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金融衍生品是一种有效的外汇风险管理工具，如远期合约、期权、期货等，可以帮助企业规避外汇风险。</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通过购买与外币收入或支出相反的衍生品，企业可以在未来以固定汇率兑换货币，从而锁定汇率，避免因汇率波动而产生的风险。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使用金融衍生品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833" r="14833"/>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多元化货币投资是一种分散外汇风险的策略，通过将投资分散到多种货币，可以降低单一货币汇率波动对整体投资组合的影响。</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投资者可以根据不同货币的汇率走势和预期，合理配置各种货币的比例，以实现外汇风险的分散化。</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多元化货币投资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建立外汇风险管理系统可以帮助企业全面管理和控制外汇风险，包括风险识别、评估、监控和应对等方面。</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通过建立完善的外汇风险管理系统，企业可以及时发现和应对汇率波动带来的风险，保障企业的稳健经营。</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688" r="12688"/>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建立外汇风险管理系统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具体操作和实施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https://d.book118.com/635223142032011040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2024-08-31T01:32:39.632</cp:lastPrinted>
  <dcterms:created xsi:type="dcterms:W3CDTF">2024-08-30T17:32:39Z</dcterms:created>
  <dcterms:modified xsi:type="dcterms:W3CDTF">2024-08-30T17:32:41Z</dcterms:modified>
</cp:coreProperties>
</file>