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A4DAD-86CC-4259-8EE4-206CC6239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0D4C0-5CFF-4509-9312-8917CF0D6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E767A-5254-4D9C-A06F-873A6D8E4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4E66F-0C37-4C3D-8985-37B70AD85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6951DF-533E-472F-8618-40FA50153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0560CA-4D01-472D-8289-CD85A6C2C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8417C1-3202-43B0-9FCC-28A21EA95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636DC-92B5-4325-A956-3EC59AA7F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6DB92-0246-4516-BABF-3EF2ACEF7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28DCB-57E3-4473-8CCA-4AA1BF9AC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28080-DBDA-4F31-B3D6-237F72D2F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243041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教育行业复工安全培训课件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教育行业复工现状分析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复工安全防护措施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应急预案与处置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复工后持续安全管理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疫情得到控制，教育行业逐步恢复正常秩序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保障师生安全，维护社会稳定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推动教育行业持续发展，提升教育质量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营造安全、健康的学习环境，提高学生学习效率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维护学校声誉，提升家长和社会的信任度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防止疫情反弹，确保师生生命安全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增强教职工的安全意识和防护能力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掌握基本的防疫知识和技能，能够应对突发事件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熟悉学校复工后的安全管理制度和操作流程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78" b="2997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教育行业复工现状分析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复工进度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随着疫情得到有效控制，教育行业逐步开始复工，包括学校、培训机构等。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复工形式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线上教育和线下教育相结合，以线上教育为主，线下教育为辅。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复工要求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教育行业复工需要满足政府相关部门的防疫要求，如佩戴口罩、测量体温、消毒等。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教育行业复工情况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教育行业人员流动频繁，复工后如何管理流动人员，防止疫情传播是一个难题。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848" r="188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防疫措施执行问题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部分教育机构防疫措施执行不到位，存在安全隐患。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长期线上教学导致学生缺乏社交和互动，容易产生心理问题。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复工过程中存在的问题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教育机构人员聚集，一旦有感染者，容易造成疫情传播。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教育机构消毒不彻底，容易滋生细菌和病毒。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学生管理不到位，如有学生感染新冠病毒，容易引发聚集性疫情。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学校食堂等食品供应场所如果卫生管理不到位，容易引发食品安全问题。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人员聚集风险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消毒不彻底风险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学生管理风险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食品安全风险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安全风险点识别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在教育场所内，所有员工和学生应始终佩戴口罩，特别是在公共区域和无法保持社交距离的情况下。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经常用肥皂和水彻底清洗双手，或使用含有至少60%酒精的洗手液。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尽量避免用手触摸眼睛、鼻子和嘴巴，以减少病毒传播的风险。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避免触摸面部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对所有公共区域和频繁接触的物体表面（如门把手、课桌、电脑键盘等）进行定期清洁和消毒。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尽量保持教育场所的通风，避免病毒在室内空气中长时间停留。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尽量避免共享文具、书籍、电脑等物品，以减少病毒传播的可能性。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减少共享物品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场所消毒与通风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https://d.book118.com/635224304100011104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2024-09-13T22:26:26.422</cp:lastPrinted>
  <dcterms:created xsi:type="dcterms:W3CDTF">2024-09-13T14:26:26Z</dcterms:created>
  <dcterms:modified xsi:type="dcterms:W3CDTF">2024-09-13T14:26:28Z</dcterms:modified>
</cp:coreProperties>
</file>